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Default Extension="mp3" ContentType="audio/mp3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16.7.0.0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402" r:id="rId3"/>
    <p:sldId id="334" r:id="rId4"/>
    <p:sldId id="467" r:id="rId5"/>
    <p:sldId id="256" r:id="rId6"/>
    <p:sldId id="257" r:id="rId7"/>
    <p:sldId id="258" r:id="rId8"/>
    <p:sldId id="259" r:id="rId9"/>
    <p:sldId id="260" r:id="rId10"/>
    <p:sldId id="268" r:id="rId11"/>
    <p:sldId id="269" r:id="rId12"/>
    <p:sldId id="270" r:id="rId13"/>
    <p:sldId id="272" r:id="rId14"/>
    <p:sldId id="273" r:id="rId15"/>
    <p:sldId id="274" r:id="rId16"/>
    <p:sldId id="276" r:id="rId17"/>
    <p:sldId id="277" r:id="rId18"/>
    <p:sldId id="278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3" r:id="rId50"/>
    <p:sldId id="314" r:id="rId51"/>
    <p:sldId id="315" r:id="rId52"/>
    <p:sldId id="318" r:id="rId53"/>
    <p:sldId id="319" r:id="rId54"/>
    <p:sldId id="320" r:id="rId55"/>
    <p:sldId id="321" r:id="rId56"/>
    <p:sldId id="322" r:id="rId57"/>
    <p:sldId id="403" r:id="rId58"/>
    <p:sldId id="323" r:id="rId59"/>
    <p:sldId id="325" r:id="rId60"/>
    <p:sldId id="466" r:id="rId61"/>
    <p:sldId id="326" r:id="rId62"/>
    <p:sldId id="327" r:id="rId63"/>
    <p:sldId id="329" r:id="rId64"/>
    <p:sldId id="331" r:id="rId65"/>
    <p:sldId id="332" r:id="rId66"/>
    <p:sldId id="401" r:id="rId67"/>
  </p:sldIdLst>
  <p:sldSz cx="12192000" cy="6858000"/>
  <p:notesSz cx="6858000" cy="9144000"/>
  <p:custDataLst>
    <p:tags r:id="rId6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7F9"/>
    <a:srgbClr val="00261B"/>
    <a:srgbClr val="003628"/>
    <a:srgbClr val="004C39"/>
    <a:srgbClr val="007257"/>
    <a:srgbClr val="FFFFFF"/>
    <a:srgbClr val="FBDA6F"/>
    <a:srgbClr val="821412"/>
    <a:srgbClr val="9F4B00"/>
    <a:srgbClr val="BC77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7" autoAdjust="0"/>
    <p:restoredTop sz="94663" autoAdjust="0"/>
  </p:normalViewPr>
  <p:slideViewPr>
    <p:cSldViewPr snapToGrid="0">
      <p:cViewPr>
        <p:scale>
          <a:sx n="90" d="100"/>
          <a:sy n="90" d="100"/>
        </p:scale>
        <p:origin x="4104" y="1524"/>
      </p:cViewPr>
      <p:guideLst>
        <p:guide orient="horz" pos="200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slide" Target="slides/slide16.xml" /><Relationship Id="rId19" Type="http://schemas.openxmlformats.org/officeDocument/2006/relationships/slide" Target="slides/slide17.xml" /><Relationship Id="rId2" Type="http://schemas.openxmlformats.org/officeDocument/2006/relationships/notesMaster" Target="notesMasters/notesMaster1.xml" /><Relationship Id="rId20" Type="http://schemas.openxmlformats.org/officeDocument/2006/relationships/slide" Target="slides/slide18.xml" /><Relationship Id="rId21" Type="http://schemas.openxmlformats.org/officeDocument/2006/relationships/slide" Target="slides/slide19.xml" /><Relationship Id="rId22" Type="http://schemas.openxmlformats.org/officeDocument/2006/relationships/slide" Target="slides/slide20.xml" /><Relationship Id="rId23" Type="http://schemas.openxmlformats.org/officeDocument/2006/relationships/slide" Target="slides/slide21.xml" /><Relationship Id="rId24" Type="http://schemas.openxmlformats.org/officeDocument/2006/relationships/slide" Target="slides/slide22.xml" /><Relationship Id="rId25" Type="http://schemas.openxmlformats.org/officeDocument/2006/relationships/slide" Target="slides/slide23.xml" /><Relationship Id="rId26" Type="http://schemas.openxmlformats.org/officeDocument/2006/relationships/slide" Target="slides/slide24.xml" /><Relationship Id="rId27" Type="http://schemas.openxmlformats.org/officeDocument/2006/relationships/slide" Target="slides/slide25.xml" /><Relationship Id="rId28" Type="http://schemas.openxmlformats.org/officeDocument/2006/relationships/slide" Target="slides/slide26.xml" /><Relationship Id="rId29" Type="http://schemas.openxmlformats.org/officeDocument/2006/relationships/slide" Target="slides/slide27.xml" /><Relationship Id="rId3" Type="http://schemas.openxmlformats.org/officeDocument/2006/relationships/slide" Target="slides/slide1.xml" /><Relationship Id="rId30" Type="http://schemas.openxmlformats.org/officeDocument/2006/relationships/slide" Target="slides/slide28.xml" /><Relationship Id="rId31" Type="http://schemas.openxmlformats.org/officeDocument/2006/relationships/slide" Target="slides/slide29.xml" /><Relationship Id="rId32" Type="http://schemas.openxmlformats.org/officeDocument/2006/relationships/slide" Target="slides/slide30.xml" /><Relationship Id="rId33" Type="http://schemas.openxmlformats.org/officeDocument/2006/relationships/slide" Target="slides/slide31.xml" /><Relationship Id="rId34" Type="http://schemas.openxmlformats.org/officeDocument/2006/relationships/slide" Target="slides/slide32.xml" /><Relationship Id="rId35" Type="http://schemas.openxmlformats.org/officeDocument/2006/relationships/slide" Target="slides/slide33.xml" /><Relationship Id="rId36" Type="http://schemas.openxmlformats.org/officeDocument/2006/relationships/slide" Target="slides/slide34.xml" /><Relationship Id="rId37" Type="http://schemas.openxmlformats.org/officeDocument/2006/relationships/slide" Target="slides/slide35.xml" /><Relationship Id="rId38" Type="http://schemas.openxmlformats.org/officeDocument/2006/relationships/slide" Target="slides/slide36.xml" /><Relationship Id="rId39" Type="http://schemas.openxmlformats.org/officeDocument/2006/relationships/slide" Target="slides/slide37.xml" /><Relationship Id="rId4" Type="http://schemas.openxmlformats.org/officeDocument/2006/relationships/slide" Target="slides/slide2.xml" /><Relationship Id="rId40" Type="http://schemas.openxmlformats.org/officeDocument/2006/relationships/slide" Target="slides/slide38.xml" /><Relationship Id="rId41" Type="http://schemas.openxmlformats.org/officeDocument/2006/relationships/slide" Target="slides/slide39.xml" /><Relationship Id="rId42" Type="http://schemas.openxmlformats.org/officeDocument/2006/relationships/slide" Target="slides/slide40.xml" /><Relationship Id="rId43" Type="http://schemas.openxmlformats.org/officeDocument/2006/relationships/slide" Target="slides/slide41.xml" /><Relationship Id="rId44" Type="http://schemas.openxmlformats.org/officeDocument/2006/relationships/slide" Target="slides/slide42.xml" /><Relationship Id="rId45" Type="http://schemas.openxmlformats.org/officeDocument/2006/relationships/slide" Target="slides/slide43.xml" /><Relationship Id="rId46" Type="http://schemas.openxmlformats.org/officeDocument/2006/relationships/slide" Target="slides/slide44.xml" /><Relationship Id="rId47" Type="http://schemas.openxmlformats.org/officeDocument/2006/relationships/slide" Target="slides/slide45.xml" /><Relationship Id="rId48" Type="http://schemas.openxmlformats.org/officeDocument/2006/relationships/slide" Target="slides/slide46.xml" /><Relationship Id="rId49" Type="http://schemas.openxmlformats.org/officeDocument/2006/relationships/slide" Target="slides/slide47.xml" /><Relationship Id="rId5" Type="http://schemas.openxmlformats.org/officeDocument/2006/relationships/slide" Target="slides/slide3.xml" /><Relationship Id="rId50" Type="http://schemas.openxmlformats.org/officeDocument/2006/relationships/slide" Target="slides/slide48.xml" /><Relationship Id="rId51" Type="http://schemas.openxmlformats.org/officeDocument/2006/relationships/slide" Target="slides/slide49.xml" /><Relationship Id="rId52" Type="http://schemas.openxmlformats.org/officeDocument/2006/relationships/slide" Target="slides/slide50.xml" /><Relationship Id="rId53" Type="http://schemas.openxmlformats.org/officeDocument/2006/relationships/slide" Target="slides/slide51.xml" /><Relationship Id="rId54" Type="http://schemas.openxmlformats.org/officeDocument/2006/relationships/slide" Target="slides/slide52.xml" /><Relationship Id="rId55" Type="http://schemas.openxmlformats.org/officeDocument/2006/relationships/slide" Target="slides/slide53.xml" /><Relationship Id="rId56" Type="http://schemas.openxmlformats.org/officeDocument/2006/relationships/slide" Target="slides/slide54.xml" /><Relationship Id="rId57" Type="http://schemas.openxmlformats.org/officeDocument/2006/relationships/slide" Target="slides/slide55.xml" /><Relationship Id="rId58" Type="http://schemas.openxmlformats.org/officeDocument/2006/relationships/slide" Target="slides/slide56.xml" /><Relationship Id="rId59" Type="http://schemas.openxmlformats.org/officeDocument/2006/relationships/slide" Target="slides/slide57.xml" /><Relationship Id="rId6" Type="http://schemas.openxmlformats.org/officeDocument/2006/relationships/slide" Target="slides/slide4.xml" /><Relationship Id="rId60" Type="http://schemas.openxmlformats.org/officeDocument/2006/relationships/slide" Target="slides/slide58.xml" /><Relationship Id="rId61" Type="http://schemas.openxmlformats.org/officeDocument/2006/relationships/slide" Target="slides/slide59.xml" /><Relationship Id="rId62" Type="http://schemas.openxmlformats.org/officeDocument/2006/relationships/slide" Target="slides/slide60.xml" /><Relationship Id="rId63" Type="http://schemas.openxmlformats.org/officeDocument/2006/relationships/slide" Target="slides/slide61.xml" /><Relationship Id="rId64" Type="http://schemas.openxmlformats.org/officeDocument/2006/relationships/slide" Target="slides/slide62.xml" /><Relationship Id="rId65" Type="http://schemas.openxmlformats.org/officeDocument/2006/relationships/slide" Target="slides/slide63.xml" /><Relationship Id="rId66" Type="http://schemas.openxmlformats.org/officeDocument/2006/relationships/slide" Target="slides/slide64.xml" /><Relationship Id="rId67" Type="http://schemas.openxmlformats.org/officeDocument/2006/relationships/slide" Target="slides/slide65.xml" /><Relationship Id="rId68" Type="http://schemas.openxmlformats.org/officeDocument/2006/relationships/tags" Target="tags/tag118.xml" /><Relationship Id="rId69" Type="http://schemas.openxmlformats.org/officeDocument/2006/relationships/presProps" Target="presProps.xml" /><Relationship Id="rId7" Type="http://schemas.openxmlformats.org/officeDocument/2006/relationships/slide" Target="slides/slide5.xml" /><Relationship Id="rId70" Type="http://schemas.openxmlformats.org/officeDocument/2006/relationships/viewProps" Target="viewProps.xml" /><Relationship Id="rId71" Type="http://schemas.openxmlformats.org/officeDocument/2006/relationships/theme" Target="theme/theme1.xml" /><Relationship Id="rId72" Type="http://schemas.openxmlformats.org/officeDocument/2006/relationships/tableStyles" Target="tableStyles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1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2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3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4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5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6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7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9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0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1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2.xml" /><Relationship Id="rId2" Type="http://schemas.openxmlformats.org/officeDocument/2006/relationships/notesMaster" Target="../notesMasters/notesMaster1.xml" /></Relationships>
</file>

<file path=ppt/notesSlides/_rels/notesSlide3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3.xml" /><Relationship Id="rId2" Type="http://schemas.openxmlformats.org/officeDocument/2006/relationships/notesMaster" Target="../notesMasters/notesMaster1.xml" /></Relationships>
</file>

<file path=ppt/notesSlides/_rels/notesSlide3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4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5.xml" /><Relationship Id="rId2" Type="http://schemas.openxmlformats.org/officeDocument/2006/relationships/notesMaster" Target="../notesMasters/notesMaster1.xml" /></Relationships>
</file>

<file path=ppt/notesSlides/_rels/notesSlide4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6.xml" /><Relationship Id="rId2" Type="http://schemas.openxmlformats.org/officeDocument/2006/relationships/notesMaster" Target="../notesMasters/notesMaster1.xml" /></Relationships>
</file>

<file path=ppt/notesSlides/_rels/notesSlide4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7.xml" /><Relationship Id="rId2" Type="http://schemas.openxmlformats.org/officeDocument/2006/relationships/notesMaster" Target="../notesMasters/notesMaster1.xml" /></Relationships>
</file>

<file path=ppt/notesSlides/_rels/notesSlide4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9.xml" /><Relationship Id="rId2" Type="http://schemas.openxmlformats.org/officeDocument/2006/relationships/notesMaster" Target="../notesMasters/notesMaster1.xml" /></Relationships>
</file>

<file path=ppt/notesSlides/_rels/notesSlide4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0.xml" /><Relationship Id="rId2" Type="http://schemas.openxmlformats.org/officeDocument/2006/relationships/notesMaster" Target="../notesMasters/notesMaster1.xml" /></Relationships>
</file>

<file path=ppt/notesSlides/_rels/notesSlide4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1.xml" /><Relationship Id="rId2" Type="http://schemas.openxmlformats.org/officeDocument/2006/relationships/notesMaster" Target="../notesMasters/notesMaster1.xml" /></Relationships>
</file>

<file path=ppt/notesSlides/_rels/notesSlide4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3.xml" /><Relationship Id="rId2" Type="http://schemas.openxmlformats.org/officeDocument/2006/relationships/notesMaster" Target="../notesMasters/notesMaster1.xml" /></Relationships>
</file>

<file path=ppt/notesSlides/_rels/notesSlide4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4.xml" /><Relationship Id="rId2" Type="http://schemas.openxmlformats.org/officeDocument/2006/relationships/notesMaster" Target="../notesMasters/notesMaster1.xml" /></Relationships>
</file>

<file path=ppt/notesSlides/_rels/notesSlide4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5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16AD3-7498-45A6-A929-3BB677987640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31D5E0-D95F-4F2B-A08F-087F458A6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A31D5E0-D95F-4F2B-A08F-087F458A65C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8.xml" /><Relationship Id="rId2" Type="http://schemas.openxmlformats.org/officeDocument/2006/relationships/tags" Target="../tags/tag49.xml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2.xml" /><Relationship Id="rId2" Type="http://schemas.openxmlformats.org/officeDocument/2006/relationships/tags" Target="../tags/tag53.xml" /><Relationship Id="rId3" Type="http://schemas.openxmlformats.org/officeDocument/2006/relationships/tags" Target="../tags/tag54.xml" /><Relationship Id="rId4" Type="http://schemas.openxmlformats.org/officeDocument/2006/relationships/tags" Target="../tags/tag55.xml" /><Relationship Id="rId5" Type="http://schemas.openxmlformats.org/officeDocument/2006/relationships/tags" Target="../tags/tag56.xml" /><Relationship Id="rId6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.xml" /><Relationship Id="rId2" Type="http://schemas.openxmlformats.org/officeDocument/2006/relationships/tags" Target="../tags/tag7.xml" /><Relationship Id="rId3" Type="http://schemas.openxmlformats.org/officeDocument/2006/relationships/tags" Target="../tags/tag8.xml" /><Relationship Id="rId4" Type="http://schemas.openxmlformats.org/officeDocument/2006/relationships/tags" Target="../tags/tag9.xml" /><Relationship Id="rId5" Type="http://schemas.openxmlformats.org/officeDocument/2006/relationships/tags" Target="../tags/tag10.xml" /><Relationship Id="rId6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.xml" /><Relationship Id="rId2" Type="http://schemas.openxmlformats.org/officeDocument/2006/relationships/tags" Target="../tags/tag12.xml" /><Relationship Id="rId3" Type="http://schemas.openxmlformats.org/officeDocument/2006/relationships/tags" Target="../tags/tag13.xml" /><Relationship Id="rId4" Type="http://schemas.openxmlformats.org/officeDocument/2006/relationships/tags" Target="../tags/tag14.xml" /><Relationship Id="rId5" Type="http://schemas.openxmlformats.org/officeDocument/2006/relationships/tags" Target="../tags/tag15.xml" /><Relationship Id="rId6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6.xml" /><Relationship Id="rId2" Type="http://schemas.openxmlformats.org/officeDocument/2006/relationships/tags" Target="../tags/tag17.xml" /><Relationship Id="rId3" Type="http://schemas.openxmlformats.org/officeDocument/2006/relationships/tags" Target="../tags/tag18.xml" /><Relationship Id="rId4" Type="http://schemas.openxmlformats.org/officeDocument/2006/relationships/tags" Target="../tags/tag19.xml" /><Relationship Id="rId5" Type="http://schemas.openxmlformats.org/officeDocument/2006/relationships/tags" Target="../tags/tag20.xml" /><Relationship Id="rId6" Type="http://schemas.openxmlformats.org/officeDocument/2006/relationships/tags" Target="../tags/tag21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2.xml" /><Relationship Id="rId2" Type="http://schemas.openxmlformats.org/officeDocument/2006/relationships/tags" Target="../tags/tag23.xml" /><Relationship Id="rId3" Type="http://schemas.openxmlformats.org/officeDocument/2006/relationships/tags" Target="../tags/tag24.xml" /><Relationship Id="rId4" Type="http://schemas.openxmlformats.org/officeDocument/2006/relationships/tags" Target="../tags/tag25.xml" /><Relationship Id="rId5" Type="http://schemas.openxmlformats.org/officeDocument/2006/relationships/tags" Target="../tags/tag26.xml" /><Relationship Id="rId6" Type="http://schemas.openxmlformats.org/officeDocument/2006/relationships/tags" Target="../tags/tag27.xml" /><Relationship Id="rId7" Type="http://schemas.openxmlformats.org/officeDocument/2006/relationships/tags" Target="../tags/tag28.xml" /><Relationship Id="rId8" Type="http://schemas.openxmlformats.org/officeDocument/2006/relationships/tags" Target="../tags/tag29.xml" /><Relationship Id="rId9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0.xml" /><Relationship Id="rId2" Type="http://schemas.openxmlformats.org/officeDocument/2006/relationships/tags" Target="../tags/tag31.xml" /><Relationship Id="rId3" Type="http://schemas.openxmlformats.org/officeDocument/2006/relationships/tags" Target="../tags/tag32.xml" /><Relationship Id="rId4" Type="http://schemas.openxmlformats.org/officeDocument/2006/relationships/tags" Target="../tags/tag33.xml" /><Relationship Id="rId5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tags" Target="../tags/tag36.xml" /><Relationship Id="rId4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tags" Target="../tags/tag44.xml" /><Relationship Id="rId3" Type="http://schemas.openxmlformats.org/officeDocument/2006/relationships/tags" Target="../tags/tag45.xml" /><Relationship Id="rId4" Type="http://schemas.openxmlformats.org/officeDocument/2006/relationships/tags" Target="../tags/tag46.xml" /><Relationship Id="rId5" Type="http://schemas.openxmlformats.org/officeDocument/2006/relationships/tags" Target="../tags/tag47.xml" /><Relationship Id="rId6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tags" Target="../tags/tag57.xml" /><Relationship Id="rId14" Type="http://schemas.openxmlformats.org/officeDocument/2006/relationships/tags" Target="../tags/tag58.xml" /><Relationship Id="rId15" Type="http://schemas.openxmlformats.org/officeDocument/2006/relationships/tags" Target="../tags/tag59.xml" /><Relationship Id="rId16" Type="http://schemas.openxmlformats.org/officeDocument/2006/relationships/tags" Target="../tags/tag60.xml" /><Relationship Id="rId17" Type="http://schemas.openxmlformats.org/officeDocument/2006/relationships/tags" Target="../tags/tag61.xml" /><Relationship Id="rId18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8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0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8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8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8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8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8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8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1.png" /><Relationship Id="rId4" Type="" Target="../media/media1.mp3" /><Relationship Id="rId5" Type="http://schemas.microsoft.com/office/2007/relationships/media" Target="../media/media1.mp3" TargetMode="Interna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68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6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ags" Target="../tags/tag70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5.mp3" /><Relationship Id="rId11" Type="http://schemas.microsoft.com/office/2007/relationships/media" Target="../media/media5.mp3" TargetMode="Internal" /><Relationship Id="rId12" Type="http://schemas.openxmlformats.org/officeDocument/2006/relationships/tags" Target="../tags/tag71.xml" /><Relationship Id="rId2" Type="http://schemas.openxmlformats.org/officeDocument/2006/relationships/image" Target="../media/image13.png" /><Relationship Id="rId3" Type="http://schemas.openxmlformats.org/officeDocument/2006/relationships/image" Target="../media/image14.png" /><Relationship Id="rId4" Type="http://schemas.openxmlformats.org/officeDocument/2006/relationships/image" Target="../media/image15.png" /><Relationship Id="rId5" Type="http://schemas.openxmlformats.org/officeDocument/2006/relationships/image" Target="../media/image1.png" /><Relationship Id="rId6" Type="" Target="../media/media3.mp3" /><Relationship Id="rId7" Type="http://schemas.microsoft.com/office/2007/relationships/media" Target="../media/media3.mp3" TargetMode="Internal" /><Relationship Id="rId8" Type="" Target="../media/media4.mp3" /><Relationship Id="rId9" Type="http://schemas.microsoft.com/office/2007/relationships/media" Target="../media/media4.mp3" TargetMode="Interna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5.mp3" TargetMode="Internal" /><Relationship Id="rId11" Type="http://schemas.openxmlformats.org/officeDocument/2006/relationships/tags" Target="../tags/tag72.xml" /><Relationship Id="rId2" Type="http://schemas.openxmlformats.org/officeDocument/2006/relationships/image" Target="../media/image16.png" /><Relationship Id="rId3" Type="http://schemas.openxmlformats.org/officeDocument/2006/relationships/image" Target="../media/image17.png" /><Relationship Id="rId4" Type="http://schemas.openxmlformats.org/officeDocument/2006/relationships/image" Target="../media/image1.png" /><Relationship Id="rId5" Type="" Target="../media/media3.mp3" /><Relationship Id="rId6" Type="http://schemas.microsoft.com/office/2007/relationships/media" Target="../media/media3.mp3" TargetMode="Internal" /><Relationship Id="rId7" Type="" Target="../media/media4.mp3" /><Relationship Id="rId8" Type="http://schemas.microsoft.com/office/2007/relationships/media" Target="../media/media4.mp3" TargetMode="Internal" /><Relationship Id="rId9" Type="" Target="../media/media5.mp3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6.mp3" TargetMode="Internal" /><Relationship Id="rId11" Type="http://schemas.openxmlformats.org/officeDocument/2006/relationships/image" Target="../media/image18.png" /><Relationship Id="rId12" Type="http://schemas.openxmlformats.org/officeDocument/2006/relationships/image" Target="../media/image19.png" /><Relationship Id="rId13" Type="http://schemas.openxmlformats.org/officeDocument/2006/relationships/image" Target="../media/image20.jpeg" /><Relationship Id="rId14" Type="http://schemas.openxmlformats.org/officeDocument/2006/relationships/image" Target="../media/image2.png" /><Relationship Id="rId15" Type="http://schemas.openxmlformats.org/officeDocument/2006/relationships/tags" Target="../tags/tag73.xml" /><Relationship Id="rId2" Type="http://schemas.openxmlformats.org/officeDocument/2006/relationships/image" Target="../media/image1.png" /><Relationship Id="rId3" Type="" Target="../media/media3.mp3" /><Relationship Id="rId4" Type="http://schemas.microsoft.com/office/2007/relationships/media" Target="../media/media3.mp3" TargetMode="Internal" /><Relationship Id="rId5" Type="" Target="../media/media4.mp3" /><Relationship Id="rId6" Type="http://schemas.microsoft.com/office/2007/relationships/media" Target="../media/media4.mp3" TargetMode="Internal" /><Relationship Id="rId7" Type="" Target="../media/media5.mp3" /><Relationship Id="rId8" Type="http://schemas.microsoft.com/office/2007/relationships/media" Target="../media/media5.mp3" TargetMode="Internal" /><Relationship Id="rId9" Type="" Target="../media/media6.mp3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6.mp3" TargetMode="Internal" /><Relationship Id="rId11" Type="http://schemas.openxmlformats.org/officeDocument/2006/relationships/image" Target="../media/image21.png" /><Relationship Id="rId12" Type="http://schemas.openxmlformats.org/officeDocument/2006/relationships/image" Target="../media/image22.png" /><Relationship Id="rId13" Type="http://schemas.openxmlformats.org/officeDocument/2006/relationships/tags" Target="../tags/tag74.xml" /><Relationship Id="rId2" Type="http://schemas.openxmlformats.org/officeDocument/2006/relationships/image" Target="../media/image1.png" /><Relationship Id="rId3" Type="" Target="../media/media3.mp3" /><Relationship Id="rId4" Type="http://schemas.microsoft.com/office/2007/relationships/media" Target="../media/media3.mp3" TargetMode="Internal" /><Relationship Id="rId5" Type="" Target="../media/media4.mp3" /><Relationship Id="rId6" Type="http://schemas.microsoft.com/office/2007/relationships/media" Target="../media/media4.mp3" TargetMode="Internal" /><Relationship Id="rId7" Type="" Target="../media/media5.mp3" /><Relationship Id="rId8" Type="http://schemas.microsoft.com/office/2007/relationships/media" Target="../media/media5.mp3" TargetMode="Internal" /><Relationship Id="rId9" Type="" Target="../media/media6.mp3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3.png" /><Relationship Id="rId11" Type="http://schemas.openxmlformats.org/officeDocument/2006/relationships/image" Target="../media/image24.png" /><Relationship Id="rId12" Type="http://schemas.openxmlformats.org/officeDocument/2006/relationships/image" Target="../media/image25.png" /><Relationship Id="rId13" Type="http://schemas.openxmlformats.org/officeDocument/2006/relationships/tags" Target="../tags/tag7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6.png" /><Relationship Id="rId11" Type="http://schemas.openxmlformats.org/officeDocument/2006/relationships/tags" Target="../tags/tag76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1.png" /><Relationship Id="rId4" Type="" Target="../media/media2.mp3" /><Relationship Id="rId5" Type="http://schemas.microsoft.com/office/2007/relationships/media" Target="../media/media2.mp3" TargetMode="Interna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4.mp3" TargetMode="Internal" /><Relationship Id="rId11" Type="" Target="../media/media5.mp3" /><Relationship Id="rId12" Type="http://schemas.microsoft.com/office/2007/relationships/media" Target="../media/media5.mp3" TargetMode="Internal" /><Relationship Id="rId13" Type="http://schemas.openxmlformats.org/officeDocument/2006/relationships/image" Target="../media/image27.png" /><Relationship Id="rId14" Type="http://schemas.openxmlformats.org/officeDocument/2006/relationships/image" Target="../media/image17.png" /><Relationship Id="rId15" Type="http://schemas.openxmlformats.org/officeDocument/2006/relationships/tags" Target="../tags/tag77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23.png" /><Relationship Id="rId4" Type="http://schemas.openxmlformats.org/officeDocument/2006/relationships/image" Target="../media/image24.png" /><Relationship Id="rId5" Type="http://schemas.openxmlformats.org/officeDocument/2006/relationships/image" Target="../media/image25.png" /><Relationship Id="rId6" Type="http://schemas.openxmlformats.org/officeDocument/2006/relationships/image" Target="../media/image1.png" /><Relationship Id="rId7" Type="" Target="../media/media3.mp3" /><Relationship Id="rId8" Type="http://schemas.microsoft.com/office/2007/relationships/media" Target="../media/media3.mp3" TargetMode="Internal" /><Relationship Id="rId9" Type="" Target="../media/media4.mp3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6.png" /><Relationship Id="rId11" Type="http://schemas.openxmlformats.org/officeDocument/2006/relationships/image" Target="../media/image28.png" /><Relationship Id="rId12" Type="http://schemas.openxmlformats.org/officeDocument/2006/relationships/image" Target="../media/image17.png" /><Relationship Id="rId13" Type="http://schemas.openxmlformats.org/officeDocument/2006/relationships/image" Target="../media/image29.png" /><Relationship Id="rId14" Type="http://schemas.openxmlformats.org/officeDocument/2006/relationships/image" Target="../media/image30.png" /><Relationship Id="rId15" Type="http://schemas.openxmlformats.org/officeDocument/2006/relationships/tags" Target="../tags/tag78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1.png" /><Relationship Id="rId11" Type="http://schemas.openxmlformats.org/officeDocument/2006/relationships/image" Target="../media/image32.png" /><Relationship Id="rId12" Type="http://schemas.openxmlformats.org/officeDocument/2006/relationships/tags" Target="../tags/tag79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5.mp3" /><Relationship Id="rId11" Type="http://schemas.microsoft.com/office/2007/relationships/media" Target="../media/media5.mp3" TargetMode="Internal" /><Relationship Id="rId12" Type="http://schemas.openxmlformats.org/officeDocument/2006/relationships/image" Target="../media/image34.jpeg" /><Relationship Id="rId13" Type="http://schemas.openxmlformats.org/officeDocument/2006/relationships/image" Target="../media/image35.png" /><Relationship Id="rId14" Type="http://schemas.openxmlformats.org/officeDocument/2006/relationships/image" Target="../media/image36.png" /><Relationship Id="rId15" Type="http://schemas.openxmlformats.org/officeDocument/2006/relationships/tags" Target="../tags/tag80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7.png" /><Relationship Id="rId4" Type="http://schemas.openxmlformats.org/officeDocument/2006/relationships/image" Target="../media/image33.png" /><Relationship Id="rId5" Type="http://schemas.openxmlformats.org/officeDocument/2006/relationships/image" Target="../media/image1.png" /><Relationship Id="rId6" Type="" Target="../media/media3.mp3" /><Relationship Id="rId7" Type="http://schemas.microsoft.com/office/2007/relationships/media" Target="../media/media3.mp3" TargetMode="Internal" /><Relationship Id="rId8" Type="" Target="../media/media4.mp3" /><Relationship Id="rId9" Type="http://schemas.microsoft.com/office/2007/relationships/media" Target="../media/media4.mp3" TargetMode="Interna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7.png" /><Relationship Id="rId11" Type="http://schemas.openxmlformats.org/officeDocument/2006/relationships/image" Target="../media/image17.png" /><Relationship Id="rId12" Type="http://schemas.openxmlformats.org/officeDocument/2006/relationships/tags" Target="../tags/tag81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7.png" /><Relationship Id="rId11" Type="http://schemas.openxmlformats.org/officeDocument/2006/relationships/image" Target="../media/image17.png" /><Relationship Id="rId12" Type="http://schemas.openxmlformats.org/officeDocument/2006/relationships/tags" Target="../tags/tag82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7.png" /><Relationship Id="rId11" Type="http://schemas.openxmlformats.org/officeDocument/2006/relationships/image" Target="../media/image17.png" /><Relationship Id="rId12" Type="http://schemas.openxmlformats.org/officeDocument/2006/relationships/tags" Target="../tags/tag83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7.png" /><Relationship Id="rId11" Type="http://schemas.openxmlformats.org/officeDocument/2006/relationships/image" Target="../media/image17.png" /><Relationship Id="rId12" Type="http://schemas.openxmlformats.org/officeDocument/2006/relationships/image" Target="../media/image38.png" /><Relationship Id="rId13" Type="http://schemas.openxmlformats.org/officeDocument/2006/relationships/tags" Target="../tags/tag84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40.png" /><Relationship Id="rId12" Type="http://schemas.openxmlformats.org/officeDocument/2006/relationships/tags" Target="../tags/tag8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41.png" /><Relationship Id="rId12" Type="http://schemas.openxmlformats.org/officeDocument/2006/relationships/tags" Target="../tags/tag86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image" Target="../media/image2.png" /><Relationship Id="rId13" Type="http://schemas.openxmlformats.org/officeDocument/2006/relationships/tags" Target="../tags/tag6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5.mp3" TargetMode="Internal" /><Relationship Id="rId11" Type="http://schemas.openxmlformats.org/officeDocument/2006/relationships/image" Target="../media/image42.png" /><Relationship Id="rId12" Type="http://schemas.openxmlformats.org/officeDocument/2006/relationships/tags" Target="../tags/tag87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39.png" /><Relationship Id="rId4" Type="http://schemas.openxmlformats.org/officeDocument/2006/relationships/image" Target="../media/image1.png" /><Relationship Id="rId5" Type="" Target="../media/media3.mp3" /><Relationship Id="rId6" Type="http://schemas.microsoft.com/office/2007/relationships/media" Target="../media/media3.mp3" TargetMode="Internal" /><Relationship Id="rId7" Type="" Target="../media/media4.mp3" /><Relationship Id="rId8" Type="http://schemas.microsoft.com/office/2007/relationships/media" Target="../media/media4.mp3" TargetMode="Internal" /><Relationship Id="rId9" Type="" Target="../media/media5.mp3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tags" Target="../tags/tag88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microsoft.com/office/2007/relationships/media" Target="../media/media3.mp3" TargetMode="Internal" /><Relationship Id="rId11" Type="http://schemas.openxmlformats.org/officeDocument/2006/relationships/image" Target="../media/image2.png" /><Relationship Id="rId12" Type="http://schemas.openxmlformats.org/officeDocument/2006/relationships/tags" Target="../tags/tag89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44.png" /><Relationship Id="rId4" Type="http://schemas.openxmlformats.org/officeDocument/2006/relationships/image" Target="../media/image38.png" /><Relationship Id="rId5" Type="http://schemas.openxmlformats.org/officeDocument/2006/relationships/image" Target="../media/image45.png" /><Relationship Id="rId6" Type="http://schemas.openxmlformats.org/officeDocument/2006/relationships/image" Target="../media/image46.png" /><Relationship Id="rId7" Type="http://schemas.openxmlformats.org/officeDocument/2006/relationships/image" Target="../media/image47.png" /><Relationship Id="rId8" Type="http://schemas.openxmlformats.org/officeDocument/2006/relationships/image" Target="../media/image1.png" /><Relationship Id="rId9" Type="" Target="../media/media3.mp3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9.png" /><Relationship Id="rId11" Type="http://schemas.openxmlformats.org/officeDocument/2006/relationships/image" Target="../media/image40.png" /><Relationship Id="rId12" Type="http://schemas.openxmlformats.org/officeDocument/2006/relationships/image" Target="../media/image48.png" /><Relationship Id="rId13" Type="http://schemas.openxmlformats.org/officeDocument/2006/relationships/image" Target="../media/image49.png" /><Relationship Id="rId14" Type="http://schemas.openxmlformats.org/officeDocument/2006/relationships/tags" Target="../tags/tag90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8.png" /><Relationship Id="rId12" Type="http://schemas.openxmlformats.org/officeDocument/2006/relationships/image" Target="../media/image50.png" /><Relationship Id="rId13" Type="http://schemas.openxmlformats.org/officeDocument/2006/relationships/tags" Target="../tags/tag91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8.png" /><Relationship Id="rId12" Type="http://schemas.openxmlformats.org/officeDocument/2006/relationships/tags" Target="../tags/tag92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8.png" /><Relationship Id="rId12" Type="http://schemas.openxmlformats.org/officeDocument/2006/relationships/tags" Target="../tags/tag93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4.png" /><Relationship Id="rId11" Type="http://schemas.openxmlformats.org/officeDocument/2006/relationships/image" Target="../media/image38.png" /><Relationship Id="rId12" Type="http://schemas.openxmlformats.org/officeDocument/2006/relationships/image" Target="../media/image45.png" /><Relationship Id="rId13" Type="http://schemas.openxmlformats.org/officeDocument/2006/relationships/image" Target="../media/image51.png" /><Relationship Id="rId14" Type="http://schemas.openxmlformats.org/officeDocument/2006/relationships/image" Target="../media/image52.png" /><Relationship Id="rId15" Type="http://schemas.openxmlformats.org/officeDocument/2006/relationships/image" Target="../media/image2.png" /><Relationship Id="rId16" Type="http://schemas.openxmlformats.org/officeDocument/2006/relationships/tags" Target="../tags/tag94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8.png" /><Relationship Id="rId12" Type="http://schemas.openxmlformats.org/officeDocument/2006/relationships/tags" Target="../tags/tag9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3.xml" /><Relationship Id="rId2" Type="http://schemas.openxmlformats.org/officeDocument/2006/relationships/image" Target="../media/image2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.png" /><Relationship Id="rId11" Type="http://schemas.openxmlformats.org/officeDocument/2006/relationships/image" Target="../media/image38.png" /><Relationship Id="rId12" Type="http://schemas.openxmlformats.org/officeDocument/2006/relationships/tags" Target="../tags/tag96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3.png" /><Relationship Id="rId11" Type="http://schemas.openxmlformats.org/officeDocument/2006/relationships/image" Target="../media/image38.png" /><Relationship Id="rId12" Type="http://schemas.openxmlformats.org/officeDocument/2006/relationships/image" Target="../media/image54.png" /><Relationship Id="rId13" Type="http://schemas.openxmlformats.org/officeDocument/2006/relationships/image" Target="../media/image55.png" /><Relationship Id="rId14" Type="http://schemas.openxmlformats.org/officeDocument/2006/relationships/tags" Target="../tags/tag97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9.png" /><Relationship Id="rId12" Type="http://schemas.openxmlformats.org/officeDocument/2006/relationships/tags" Target="../tags/tag98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56.png" /><Relationship Id="rId12" Type="http://schemas.openxmlformats.org/officeDocument/2006/relationships/image" Target="../media/image57.jpeg" /><Relationship Id="rId13" Type="http://schemas.openxmlformats.org/officeDocument/2006/relationships/tags" Target="../tags/tag99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9.png" /><Relationship Id="rId12" Type="http://schemas.openxmlformats.org/officeDocument/2006/relationships/tags" Target="../tags/tag100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8.png" /><Relationship Id="rId11" Type="http://schemas.openxmlformats.org/officeDocument/2006/relationships/image" Target="../media/image38.png" /><Relationship Id="rId12" Type="http://schemas.openxmlformats.org/officeDocument/2006/relationships/image" Target="../media/image59.png" /><Relationship Id="rId13" Type="http://schemas.openxmlformats.org/officeDocument/2006/relationships/image" Target="../media/image60.png" /><Relationship Id="rId14" Type="http://schemas.openxmlformats.org/officeDocument/2006/relationships/tags" Target="../tags/tag101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8.png" /><Relationship Id="rId12" Type="http://schemas.openxmlformats.org/officeDocument/2006/relationships/tags" Target="../tags/tag102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61.jpeg" /><Relationship Id="rId12" Type="http://schemas.openxmlformats.org/officeDocument/2006/relationships/image" Target="../media/image62.jpeg" /><Relationship Id="rId13" Type="http://schemas.openxmlformats.org/officeDocument/2006/relationships/tags" Target="../tags/tag103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4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3.png" /><Relationship Id="rId11" Type="http://schemas.openxmlformats.org/officeDocument/2006/relationships/image" Target="../media/image64.png" /><Relationship Id="rId12" Type="http://schemas.openxmlformats.org/officeDocument/2006/relationships/image" Target="../media/image65.png" /><Relationship Id="rId13" Type="http://schemas.openxmlformats.org/officeDocument/2006/relationships/tags" Target="../tags/tag104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image" Target="../media/image3.png" /><Relationship Id="rId13" Type="http://schemas.openxmlformats.org/officeDocument/2006/relationships/image" Target="../media/image4.png" /><Relationship Id="rId14" Type="http://schemas.openxmlformats.org/officeDocument/2006/relationships/image" Target="../media/image5.png" /><Relationship Id="rId15" Type="http://schemas.openxmlformats.org/officeDocument/2006/relationships/image" Target="../media/image6.png" /><Relationship Id="rId16" Type="http://schemas.openxmlformats.org/officeDocument/2006/relationships/image" Target="../media/image7.png" /><Relationship Id="rId17" Type="http://schemas.openxmlformats.org/officeDocument/2006/relationships/tags" Target="../tags/tag64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0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6.png" /><Relationship Id="rId11" Type="http://schemas.openxmlformats.org/officeDocument/2006/relationships/image" Target="../media/image38.png" /><Relationship Id="rId12" Type="http://schemas.openxmlformats.org/officeDocument/2006/relationships/image" Target="../media/image67.png" /><Relationship Id="rId13" Type="http://schemas.openxmlformats.org/officeDocument/2006/relationships/image" Target="../media/image68.png" /><Relationship Id="rId14" Type="http://schemas.openxmlformats.org/officeDocument/2006/relationships/image" Target="../media/image69.png" /><Relationship Id="rId15" Type="http://schemas.openxmlformats.org/officeDocument/2006/relationships/tags" Target="../tags/tag106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0.png" /><Relationship Id="rId11" Type="http://schemas.openxmlformats.org/officeDocument/2006/relationships/image" Target="../media/image38.png" /><Relationship Id="rId12" Type="http://schemas.openxmlformats.org/officeDocument/2006/relationships/image" Target="../media/image71.png" /><Relationship Id="rId13" Type="http://schemas.openxmlformats.org/officeDocument/2006/relationships/image" Target="../media/image72.png" /><Relationship Id="rId14" Type="http://schemas.openxmlformats.org/officeDocument/2006/relationships/image" Target="../media/image73.png" /><Relationship Id="rId15" Type="http://schemas.openxmlformats.org/officeDocument/2006/relationships/tags" Target="../tags/tag107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08.xml" /><Relationship Id="rId2" Type="http://schemas.openxmlformats.org/officeDocument/2006/relationships/notesSlide" Target="../notesSlides/notesSlide38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8.png" /><Relationship Id="rId11" Type="http://schemas.openxmlformats.org/officeDocument/2006/relationships/image" Target="../media/image74.jpeg" /><Relationship Id="rId12" Type="http://schemas.openxmlformats.org/officeDocument/2006/relationships/tags" Target="../tags/tag109.xml" /><Relationship Id="rId2" Type="http://schemas.openxmlformats.org/officeDocument/2006/relationships/notesSlide" Target="../notesSlides/notesSlide39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8.png" /><Relationship Id="rId11" Type="http://schemas.openxmlformats.org/officeDocument/2006/relationships/image" Target="../media/image79.png" /><Relationship Id="rId12" Type="http://schemas.openxmlformats.org/officeDocument/2006/relationships/tags" Target="../tags/tag110.xml" /><Relationship Id="rId2" Type="http://schemas.openxmlformats.org/officeDocument/2006/relationships/notesSlide" Target="../notesSlides/notesSlide40.xml" /><Relationship Id="rId3" Type="http://schemas.openxmlformats.org/officeDocument/2006/relationships/image" Target="../media/image1.png" /><Relationship Id="rId4" Type="" Target="../media/media5.mp3" /><Relationship Id="rId5" Type="http://schemas.microsoft.com/office/2007/relationships/media" Target="../media/media5.mp3" TargetMode="Internal" /><Relationship Id="rId6" Type="http://schemas.openxmlformats.org/officeDocument/2006/relationships/image" Target="../media/image38.png" /><Relationship Id="rId7" Type="http://schemas.openxmlformats.org/officeDocument/2006/relationships/image" Target="../media/image75.png" /><Relationship Id="rId8" Type="http://schemas.openxmlformats.org/officeDocument/2006/relationships/image" Target="../media/image76.png" /><Relationship Id="rId9" Type="http://schemas.openxmlformats.org/officeDocument/2006/relationships/image" Target="../media/image77.png" /></Relationships>
</file>

<file path=ppt/slides/_rels/slide5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11.xml" /><Relationship Id="rId2" Type="http://schemas.openxmlformats.org/officeDocument/2006/relationships/notesSlide" Target="../notesSlides/notesSlide41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0.png" /><Relationship Id="rId11" Type="http://schemas.openxmlformats.org/officeDocument/2006/relationships/image" Target="../media/image38.png" /><Relationship Id="rId12" Type="http://schemas.openxmlformats.org/officeDocument/2006/relationships/image" Target="../media/image81.png" /><Relationship Id="rId13" Type="http://schemas.openxmlformats.org/officeDocument/2006/relationships/tags" Target="../tags/tag112.xml" /><Relationship Id="rId2" Type="http://schemas.openxmlformats.org/officeDocument/2006/relationships/notesSlide" Target="../notesSlides/notesSlide42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5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2.png" /><Relationship Id="rId11" Type="http://schemas.openxmlformats.org/officeDocument/2006/relationships/image" Target="../media/image38.png" /><Relationship Id="rId12" Type="http://schemas.openxmlformats.org/officeDocument/2006/relationships/image" Target="../media/image83.png" /><Relationship Id="rId13" Type="http://schemas.openxmlformats.org/officeDocument/2006/relationships/image" Target="../media/image84.png" /><Relationship Id="rId14" Type="http://schemas.openxmlformats.org/officeDocument/2006/relationships/tags" Target="../tags/tag113.xml" /><Relationship Id="rId2" Type="http://schemas.openxmlformats.org/officeDocument/2006/relationships/notesSlide" Target="../notesSlides/notesSlide43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5.xml" /><Relationship Id="rId2" Type="http://schemas.openxmlformats.org/officeDocument/2006/relationships/image" Target="../media/image8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5.png" /><Relationship Id="rId11" Type="http://schemas.openxmlformats.org/officeDocument/2006/relationships/image" Target="../media/image38.png" /><Relationship Id="rId12" Type="http://schemas.openxmlformats.org/officeDocument/2006/relationships/image" Target="../media/image86.png" /><Relationship Id="rId13" Type="http://schemas.openxmlformats.org/officeDocument/2006/relationships/image" Target="../media/image87.png" /><Relationship Id="rId14" Type="http://schemas.openxmlformats.org/officeDocument/2006/relationships/tags" Target="../tags/tag114.xml" /><Relationship Id="rId2" Type="http://schemas.openxmlformats.org/officeDocument/2006/relationships/notesSlide" Target="../notesSlides/notesSlide44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115.xml" /><Relationship Id="rId2" Type="http://schemas.openxmlformats.org/officeDocument/2006/relationships/notesSlide" Target="../notesSlides/notesSlide45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9.png" /><Relationship Id="rId11" Type="http://schemas.openxmlformats.org/officeDocument/2006/relationships/image" Target="../media/image90.png" /><Relationship Id="rId12" Type="http://schemas.openxmlformats.org/officeDocument/2006/relationships/image" Target="../media/image91.png" /><Relationship Id="rId13" Type="http://schemas.openxmlformats.org/officeDocument/2006/relationships/image" Target="../media/image2.png" /><Relationship Id="rId14" Type="http://schemas.openxmlformats.org/officeDocument/2006/relationships/image" Target="../media/image92.png" /><Relationship Id="rId15" Type="http://schemas.openxmlformats.org/officeDocument/2006/relationships/tags" Target="../tags/tag116.xml" /><Relationship Id="rId2" Type="http://schemas.openxmlformats.org/officeDocument/2006/relationships/notesSlide" Target="../notesSlides/notesSlide46.xml" /><Relationship Id="rId3" Type="http://schemas.openxmlformats.org/officeDocument/2006/relationships/image" Target="../media/image1.png" /><Relationship Id="rId4" Type="" Target="../media/media4.mp3" /><Relationship Id="rId5" Type="http://schemas.microsoft.com/office/2007/relationships/media" Target="../media/media4.mp3" TargetMode="Internal" /><Relationship Id="rId6" Type="" Target="../media/media5.mp3" /><Relationship Id="rId7" Type="http://schemas.microsoft.com/office/2007/relationships/media" Target="../media/media5.mp3" TargetMode="Internal" /><Relationship Id="rId8" Type="http://schemas.openxmlformats.org/officeDocument/2006/relationships/image" Target="../media/image88.png" /><Relationship Id="rId9" Type="http://schemas.openxmlformats.org/officeDocument/2006/relationships/image" Target="../media/image38.png" /></Relationships>
</file>

<file path=ppt/slides/_rels/slide6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93.png" /><Relationship Id="rId11" Type="http://schemas.openxmlformats.org/officeDocument/2006/relationships/tags" Target="../tags/tag117.xml" /><Relationship Id="rId2" Type="http://schemas.openxmlformats.org/officeDocument/2006/relationships/notesSlide" Target="../notesSlides/notesSlide47.xml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6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notesSlide" Target="../notesSlides/notesSlide48.xml" /><Relationship Id="rId3" Type="http://schemas.openxmlformats.org/officeDocument/2006/relationships/image" Target="../media/image1.png" /><Relationship Id="rId4" Type="" Target="../media/media2.mp3" /><Relationship Id="rId5" Type="http://schemas.microsoft.com/office/2007/relationships/media" Target="../media/media2.mp3" TargetMode="Interna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6.xml" /><Relationship Id="rId2" Type="http://schemas.openxmlformats.org/officeDocument/2006/relationships/image" Target="../media/image9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" Target="../media/media6.mp3" /><Relationship Id="rId11" Type="http://schemas.microsoft.com/office/2007/relationships/media" Target="../media/media6.mp3" TargetMode="Internal" /><Relationship Id="rId12" Type="http://schemas.openxmlformats.org/officeDocument/2006/relationships/tags" Target="../tags/tag67.xml" /><Relationship Id="rId2" Type="http://schemas.openxmlformats.org/officeDocument/2006/relationships/image" Target="../media/image10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image" Target="../media/image12.jpeg" /><Relationship Id="rId2" Type="http://schemas.openxmlformats.org/officeDocument/2006/relationships/image" Target="../media/image11.png" /><Relationship Id="rId3" Type="http://schemas.openxmlformats.org/officeDocument/2006/relationships/image" Target="../media/image1.png" /><Relationship Id="rId4" Type="" Target="../media/media3.mp3" /><Relationship Id="rId5" Type="http://schemas.microsoft.com/office/2007/relationships/media" Target="../media/media3.mp3" TargetMode="Internal" /><Relationship Id="rId6" Type="" Target="../media/media4.mp3" /><Relationship Id="rId7" Type="http://schemas.microsoft.com/office/2007/relationships/media" Target="../media/media4.mp3" TargetMode="Internal" /><Relationship Id="rId8" Type="" Target="../media/media5.mp3" /><Relationship Id="rId9" Type="http://schemas.microsoft.com/office/2007/relationships/media" Target="../media/media5.mp3" TargetMode="Interna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0072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5" name="椭圆 34"/>
          <p:cNvSpPr>
            <a:spLocks noChangeAspect="1"/>
          </p:cNvSpPr>
          <p:nvPr/>
        </p:nvSpPr>
        <p:spPr>
          <a:xfrm>
            <a:off x="5467261" y="2758753"/>
            <a:ext cx="1268831" cy="1268831"/>
          </a:xfrm>
          <a:prstGeom prst="ellipse">
            <a:avLst/>
          </a:prstGeom>
          <a:gradFill flip="none" rotWithShape="1">
            <a:gsLst>
              <a:gs pos="31000">
                <a:schemeClr val="accent1">
                  <a:lumMod val="5000"/>
                  <a:lumOff val="95000"/>
                  <a:alpha val="0"/>
                </a:schemeClr>
              </a:gs>
              <a:gs pos="70660">
                <a:srgbClr val="F8FBFD">
                  <a:alpha val="70000"/>
                </a:srgbClr>
              </a:gs>
              <a:gs pos="64000">
                <a:schemeClr val="accent1">
                  <a:lumMod val="5000"/>
                  <a:lumOff val="95000"/>
                  <a:alpha val="3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>
            <a:spLocks noChangeAspect="1"/>
          </p:cNvSpPr>
          <p:nvPr/>
        </p:nvSpPr>
        <p:spPr>
          <a:xfrm>
            <a:off x="5466045" y="2762416"/>
            <a:ext cx="1268831" cy="1268831"/>
          </a:xfrm>
          <a:prstGeom prst="ellipse">
            <a:avLst/>
          </a:prstGeom>
          <a:gradFill flip="none" rotWithShape="1">
            <a:gsLst>
              <a:gs pos="66000">
                <a:schemeClr val="accent1">
                  <a:lumMod val="5000"/>
                  <a:lumOff val="95000"/>
                  <a:alpha val="0"/>
                </a:schemeClr>
              </a:gs>
              <a:gs pos="84000">
                <a:schemeClr val="accent1">
                  <a:lumMod val="5000"/>
                  <a:lumOff val="95000"/>
                  <a:alpha val="23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>
            <a:spLocks noChangeAspect="1"/>
          </p:cNvSpPr>
          <p:nvPr/>
        </p:nvSpPr>
        <p:spPr>
          <a:xfrm>
            <a:off x="5463214" y="2764029"/>
            <a:ext cx="1268831" cy="1268831"/>
          </a:xfrm>
          <a:prstGeom prst="ellipse">
            <a:avLst/>
          </a:prstGeom>
          <a:gradFill flip="none" rotWithShape="1">
            <a:gsLst>
              <a:gs pos="73000">
                <a:schemeClr val="accent1">
                  <a:lumMod val="5000"/>
                  <a:lumOff val="95000"/>
                  <a:alpha val="2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3731078" y="1012689"/>
            <a:ext cx="4729844" cy="4729844"/>
          </a:xfrm>
          <a:prstGeom prst="ellipse">
            <a:avLst/>
          </a:prstGeom>
          <a:solidFill>
            <a:srgbClr val="007257"/>
          </a:solidFill>
          <a:ln w="63500">
            <a:noFill/>
          </a:ln>
          <a:effectLst>
            <a:glow rad="15875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2000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2001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2002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2003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2004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2005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2006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2007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2008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2009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2010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562350" y="2124075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2011</a:t>
            </a:r>
            <a:endParaRPr lang="zh-CN" altLang="en-US" sz="960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青</a:t>
            </a:r>
          </a:p>
        </p:txBody>
      </p:sp>
      <p:sp>
        <p:nvSpPr>
          <p:cNvPr id="17" name="矩形 16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春</a:t>
            </a:r>
          </a:p>
        </p:txBody>
      </p:sp>
      <p:sp>
        <p:nvSpPr>
          <p:cNvPr id="18" name="矩形 17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无</a:t>
            </a:r>
          </a:p>
        </p:txBody>
      </p:sp>
      <p:sp>
        <p:nvSpPr>
          <p:cNvPr id="20" name="矩形 19"/>
          <p:cNvSpPr/>
          <p:nvPr/>
        </p:nvSpPr>
        <p:spPr>
          <a:xfrm>
            <a:off x="3555365" y="2207260"/>
            <a:ext cx="5067300" cy="2552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9600">
                <a:solidFill>
                  <a:schemeClr val="bg1"/>
                </a:solidFill>
                <a:latin typeface="Segoe UI Light" panose="020b0502040204020203" pitchFamily="34" charset="0"/>
                <a:ea typeface="宋体" panose="02010600030101010101" pitchFamily="2" charset="-122"/>
                <a:cs typeface="Segoe UI Light" panose="020b0502040204020203" pitchFamily="34" charset="0"/>
              </a:rPr>
              <a:t>艾</a:t>
            </a:r>
          </a:p>
        </p:txBody>
      </p:sp>
      <p:sp>
        <p:nvSpPr>
          <p:cNvPr id="21" name="矩形 20"/>
          <p:cNvSpPr/>
          <p:nvPr/>
        </p:nvSpPr>
        <p:spPr>
          <a:xfrm>
            <a:off x="4538327" y="2178413"/>
            <a:ext cx="3163605" cy="2552700"/>
          </a:xfrm>
          <a:prstGeom prst="rect">
            <a:avLst/>
          </a:prstGeom>
          <a:solidFill>
            <a:srgbClr val="0072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3731078" y="1025978"/>
            <a:ext cx="4729844" cy="4729844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Kids of 88 - LaLa_01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59564.398438"/>
                  <p14:fade out="10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95900" y="-688975"/>
            <a:ext cx="609600" cy="609600"/>
          </a:xfrm>
          <a:prstGeom prst="rect">
            <a:avLst/>
          </a:prstGeom>
        </p:spPr>
      </p:pic>
      <p:sp>
        <p:nvSpPr>
          <p:cNvPr id="38" name="ImpTraceLabel" hidden="1"/>
          <p:cNvSpPr/>
          <p:nvPr/>
        </p:nvSpPr>
        <p:spPr>
          <a:xfrm flipH="1">
            <a:off x="0" y="0"/>
            <a:ext cx="0" cy="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sz="100" smtId="4294967295">
                <a:ln>
                  <a:noFill/>
                </a:ln>
                <a:noFill/>
              </a:rPr>
              <a:t>&lt;root&gt;&lt;sender&gt;null&lt;/sender&gt;&lt;type&gt;1&lt;/type&gt;&lt;subject&gt;广西学校艾滋病防治宣传课件（无配音版）&lt;/subject&gt;&lt;attachmentName&gt;青春无艾快乐成长-初中生防艾课件（无配音版）.pptx&lt;/attachmentName&gt;&lt;mailSec&gt;无密级&lt;/mailSec&gt;&lt;sendTime&gt;2023-09-01 08:42:35&lt;/sendTime&gt;&lt;/root&gt;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Tm="6700" p14:dur="700">
        <p:fade/>
      </p:transition>
    </mc:Choice>
    <mc:Fallback>
      <p:transition spd="med" advTm="6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65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61" nodeType="withEffect"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3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5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6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8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9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1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2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4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5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7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8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30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1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33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4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36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7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3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40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42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43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45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6" nodeType="with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48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49" nodeType="with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51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52" nodeType="with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54" nodeType="withEffect"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55" nodeType="withEffect"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57" nodeType="with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mph" presetSubtype="0" decel="100000" fill="hold" grpId="14" nodeType="withEffect">
                                  <p:childTnLst>
                                    <p:animScale>
                                      <p:cBhvr>
                                        <p:cTn id="72" dur="500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6" presetClass="emph" presetSubtype="0" decel="100000" fill="hold" grpId="17" nodeType="withEffect">
                                  <p:childTnLst>
                                    <p:animScale>
                                      <p:cBhvr>
                                        <p:cTn id="74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6" presetClass="emph" presetSubtype="0" decel="100000" fill="hold" grpId="20" nodeType="withEffect">
                                  <p:childTnLst>
                                    <p:animScale>
                                      <p:cBhvr>
                                        <p:cTn id="7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6" presetClass="emph" presetSubtype="0" decel="100000" fill="hold" grpId="23" nodeType="withEffect">
                                  <p:childTnLst>
                                    <p:animScale>
                                      <p:cBhvr>
                                        <p:cTn id="78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6" presetClass="emph" presetSubtype="0" decel="100000" fill="hold" grpId="26" nodeType="withEffect">
                                  <p:childTnLst>
                                    <p:animScale>
                                      <p:cBhvr>
                                        <p:cTn id="80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6" presetClass="emph" presetSubtype="0" decel="100000" fill="hold" grpId="29" nodeType="withEffect">
                                  <p:childTnLst>
                                    <p:animScale>
                                      <p:cBhvr>
                                        <p:cTn id="82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fill="hold" grpId="32" nodeType="withEffect">
                                  <p:childTnLst>
                                    <p:animScale>
                                      <p:cBhvr>
                                        <p:cTn id="84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6" presetClass="emph" presetSubtype="0" decel="100000" fill="hold" grpId="35" nodeType="withEffect">
                                  <p:childTnLst>
                                    <p:animScale>
                                      <p:cBhvr>
                                        <p:cTn id="86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6" presetClass="emph" presetSubtype="0" decel="100000" fill="hold" grpId="38" nodeType="withEffect">
                                  <p:childTnLst>
                                    <p:animScale>
                                      <p:cBhvr>
                                        <p:cTn id="88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6" presetClass="emph" presetSubtype="0" decel="100000" fill="hold" grpId="41" nodeType="withEffect">
                                  <p:childTnLst>
                                    <p:animScale>
                                      <p:cBhvr>
                                        <p:cTn id="90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decel="100000" fill="hold" grpId="44" nodeType="withEffect">
                                  <p:childTnLst>
                                    <p:animScale>
                                      <p:cBhvr>
                                        <p:cTn id="92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decel="100000" fill="hold" grpId="47" nodeType="withEffect">
                                  <p:childTnLst>
                                    <p:animScale>
                                      <p:cBhvr>
                                        <p:cTn id="94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decel="100000" fill="hold" grpId="50" nodeType="withEffect">
                                  <p:childTnLst>
                                    <p:animScale>
                                      <p:cBhvr>
                                        <p:cTn id="96" dur="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6" presetClass="emph" presetSubtype="0" decel="100000" fill="hold" grpId="53" nodeType="withEffect">
                                  <p:childTnLst>
                                    <p:animScale>
                                      <p:cBhvr>
                                        <p:cTn id="98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6" presetClass="emph" presetSubtype="0" decel="100000" fill="hold" grpId="56" nodeType="withEffect">
                                  <p:childTnLst>
                                    <p:animScale>
                                      <p:cBhvr>
                                        <p:cTn id="100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6" presetClass="emph" presetSubtype="0" decel="100000" fill="hold" grpId="58" nodeType="withEffect">
                                  <p:childTnLst>
                                    <p:animScale>
                                      <p:cBhvr>
                                        <p:cTn id="102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10" nodeType="withEffect"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decel="100000" fill="hold" grpId="9" nodeType="withEffect">
                                  <p:childTnLst>
                                    <p:animScale>
                                      <p:cBhvr>
                                        <p:cTn id="107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1" presetClass="entr" presetSubtype="2" fill="hold" grpId="62" nodeType="withEffect"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10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decel="100000" fill="hold" grpId="63" nodeType="withEffect">
                                  <p:childTnLst>
                                    <p:animScale>
                                      <p:cBhvr>
                                        <p:cTn id="112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8" presetClass="emph" presetSubtype="0" decel="100000" fill="hold" grpId="64" nodeType="withEffect">
                                  <p:childTnLst>
                                    <p:animRot by="-27000000">
                                      <p:cBhvr>
                                        <p:cTn id="1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65" nodeType="withEffect"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1" nodeType="withEffect"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mph" presetSubtype="0" accel="20000" fill="hold" grpId="0" nodeType="withEffect">
                                  <p:childTnLst>
                                    <p:animScale>
                                      <p:cBhvr>
                                        <p:cTn id="122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4000000" y="4000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2" nodeType="withEffect"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4" nodeType="withEffect"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mph" presetSubtype="0" accel="20000" fill="hold" grpId="3" nodeType="withEffect">
                                  <p:childTnLst>
                                    <p:animScale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3000000" y="30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5" nodeType="withEffect"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7" nodeType="withEffect"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mph" presetSubtype="0" accel="20000" fill="hold" grpId="6" nodeType="withEffect">
                                  <p:childTnLst>
                                    <p:animScale>
                                      <p:cBhvr>
                                        <p:cTn id="138" dur="1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000000" y="200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8" nodeType="withEffect"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decel="100000" fill="hold" nodeType="withEffect">
                                  <p:childTnLst>
                                    <p:animClr clrSpc="rgb" dir="cw">
                                      <p:cBhvr>
                                        <p:cTn id="14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4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6" presetClass="emph" presetSubtype="0" accel="50000" fill="hold" grpId="12" nodeType="withEffect">
                                  <p:childTnLst>
                                    <p:animScale>
                                      <p:cBhvr>
                                        <p:cTn id="147" dur="2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8" presetID="6" presetClass="emph" presetSubtype="0" accel="100000" fill="hold" grpId="11" nodeType="withEffect">
                                  <p:childTnLst>
                                    <p:animScale>
                                      <p:cBhvr>
                                        <p:cTn id="149" dur="12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00000" y="10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6" presetClass="emph" presetSubtype="0" accel="100000" fill="hold" grpId="59" nodeType="withEffect">
                                  <p:childTnLst>
                                    <p:animScale>
                                      <p:cBhvr>
                                        <p:cTn id="151" dur="1200" fill="hold"/>
                                        <p:tgtEl>
                                          <p:spTgt spid="20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1" presetClass="emph" presetSubtype="2" accel="100000" fill="hold" nodeType="withEffect">
                                  <p:childTnLst>
                                    <p:animClr clrSpc="rgb" dir="cw">
                                      <p:cBhvr>
                                        <p:cTn id="1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60" nodeType="withEffect"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/>
      <p:bldP spid="35" grpId="1"/>
      <p:bldP spid="35" grpId="2"/>
      <p:bldP spid="36" grpId="3"/>
      <p:bldP spid="36" grpId="4"/>
      <p:bldP spid="36" grpId="5"/>
      <p:bldP spid="37" grpId="6"/>
      <p:bldP spid="37" grpId="7"/>
      <p:bldP spid="37" grpId="8"/>
      <p:bldP spid="22" grpId="9"/>
      <p:bldP spid="22" grpId="10"/>
      <p:bldP spid="22" grpId="11"/>
      <p:bldP spid="22" grpId="12"/>
      <p:bldP spid="4" grpId="13"/>
      <p:bldP spid="4" grpId="14"/>
      <p:bldP spid="5" grpId="15"/>
      <p:bldP spid="5" grpId="16"/>
      <p:bldP spid="5" grpId="17"/>
      <p:bldP spid="6" grpId="18"/>
      <p:bldP spid="6" grpId="19"/>
      <p:bldP spid="6" grpId="20"/>
      <p:bldP spid="7" grpId="21"/>
      <p:bldP spid="7" grpId="22"/>
      <p:bldP spid="7" grpId="23"/>
      <p:bldP spid="8" grpId="24"/>
      <p:bldP spid="8" grpId="25"/>
      <p:bldP spid="8" grpId="26"/>
      <p:bldP spid="9" grpId="27"/>
      <p:bldP spid="9" grpId="28"/>
      <p:bldP spid="9" grpId="29"/>
      <p:bldP spid="10" grpId="30"/>
      <p:bldP spid="10" grpId="31"/>
      <p:bldP spid="10" grpId="32"/>
      <p:bldP spid="11" grpId="33"/>
      <p:bldP spid="11" grpId="34"/>
      <p:bldP spid="11" grpId="35"/>
      <p:bldP spid="12" grpId="36"/>
      <p:bldP spid="12" grpId="37"/>
      <p:bldP spid="12" grpId="38"/>
      <p:bldP spid="13" grpId="39"/>
      <p:bldP spid="13" grpId="40"/>
      <p:bldP spid="13" grpId="41"/>
      <p:bldP spid="14" grpId="42"/>
      <p:bldP spid="14" grpId="43"/>
      <p:bldP spid="14" grpId="44"/>
      <p:bldP spid="15" grpId="45"/>
      <p:bldP spid="15" grpId="46"/>
      <p:bldP spid="15" grpId="47"/>
      <p:bldP spid="16" grpId="48"/>
      <p:bldP spid="16" grpId="49"/>
      <p:bldP spid="16" grpId="50"/>
      <p:bldP spid="17" grpId="51"/>
      <p:bldP spid="17" grpId="52"/>
      <p:bldP spid="17" grpId="53"/>
      <p:bldP spid="18" grpId="54"/>
      <p:bldP spid="18" grpId="55"/>
      <p:bldP spid="18" grpId="56"/>
      <p:bldP spid="20" grpId="57"/>
      <p:bldP spid="20" grpId="58"/>
      <p:bldP spid="20" grpId="59"/>
      <p:bldP spid="20" grpId="60"/>
      <p:bldP spid="21" grpId="61"/>
      <p:bldP spid="23" grpId="62"/>
      <p:bldP spid="23" grpId="63"/>
      <p:bldP spid="23" grpId="64"/>
      <p:bldP spid="23" grpId="65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43120" y="1052472"/>
            <a:ext cx="35814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1981</a:t>
            </a:r>
            <a:r>
              <a:rPr lang="zh-CN" altLang="en-US" sz="80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800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2021833" y="3304292"/>
            <a:ext cx="6922087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首次在</a:t>
            </a:r>
            <a:r>
              <a:rPr lang="en-US" altLang="zh-CN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发病率与死亡率周刊</a:t>
            </a:r>
            <a:r>
              <a:rPr lang="en-US" altLang="zh-CN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上简要的介绍了</a:t>
            </a:r>
            <a:endParaRPr lang="en-US" altLang="zh-CN" sz="2000" spc="100">
              <a:ln w="127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spc="10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他们发现的艾滋病病人的病史。</a:t>
            </a:r>
            <a:endParaRPr lang="zh-CN" altLang="en-US" sz="2000" spc="100">
              <a:ln w="127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31152" y="2375911"/>
            <a:ext cx="59683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pc="100" smtClean="0">
                <a:ln w="127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美国疾病控制与预防中心</a:t>
            </a:r>
            <a:endParaRPr lang="zh-CN" altLang="en-US" sz="4000" spc="100">
              <a:ln w="127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2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1" nodeType="withEffect"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1"/>
      <p:bldP spid="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7877831" y="-1618798"/>
            <a:ext cx="26463625" cy="10095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r>
              <a:rPr lang="en-US" altLang="zh-CN" sz="6500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AIDS</a:t>
            </a:r>
            <a:endParaRPr lang="zh-CN" altLang="en-US" sz="6500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0" y="3537942"/>
            <a:ext cx="7056438" cy="370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r>
              <a:rPr lang="en-US" altLang="zh-CN" sz="6000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AIDS</a:t>
            </a:r>
            <a:endParaRPr lang="zh-CN" altLang="en-US" sz="6000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632835" y="-34644329"/>
            <a:ext cx="7056438" cy="3702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r>
              <a:rPr lang="en-US" altLang="zh-CN" sz="60000">
                <a:solidFill>
                  <a:schemeClr val="bg1"/>
                </a:solidFill>
                <a:latin typeface="Arial" panose="02080604020202020204" pitchFamily="34" charset="0"/>
                <a:cs typeface="Arial" panose="02080604020202020204" pitchFamily="34" charset="0"/>
              </a:rPr>
              <a:t>AIDS</a:t>
            </a:r>
            <a:endParaRPr lang="zh-CN" altLang="en-US" sz="60000">
              <a:solidFill>
                <a:schemeClr val="bg1"/>
              </a:solidFill>
              <a:latin typeface="Arial" panose="02080604020202020204" pitchFamily="34" charset="0"/>
              <a:cs typeface="Arial" panose="0208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431301" y="1327418"/>
            <a:ext cx="5329238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5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sp>
        <p:nvSpPr>
          <p:cNvPr id="20" name="延时符"/>
          <p:cNvSpPr/>
          <p:nvPr/>
        </p:nvSpPr>
        <p:spPr>
          <a:xfrm>
            <a:off x="11004550" y="-379730"/>
            <a:ext cx="241935" cy="149860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6500" p14:dur="100">
        <p:cut/>
      </p:transition>
    </mc:Choice>
    <mc:Fallback>
      <p:transition advClick="0" advTm="65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1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3" presetClass="entr" presetSubtype="36" fill="hold" grpId="3" nodeType="after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4" presetClass="path" presetSubtype="0" accel="50000" decel="50000" fill="hold" grpId="4" nodeType="withEffect">
                                  <p:childTnLst>
                                    <p:animMotion origin="layout" path="M 4.16667E-06 0 C 0.0052 0 0.00972 0.00185 0.01198 0.00463 L 0.01736 0.01111 C 0.01857 0.01235 0.02031 0.01296 0.02274 0.01296 C 0.02604 0.01296 0.02864 0.01142 0.02916 0.00833 C 0.02864 0.00617 0.02604 0.00401 0.02274 0.00401 C 0.02031 0.00401 0.01857 0.00494 0.01736 0.00617 L 0.01198 0.01265 C 0.00972 0.01543 0.0052 0.01728 4.16667E-06 0.0179 C -0.00539 0.01728 -0.0099 0.01543 -0.01233 0.01265 L -0.01754 0.00617 C -0.01875 0.00494 -0.02066 0.00401 -0.02292 0.00401 C -0.02622 0.00401 -0.029 0.00617 -0.029 0.00833 C -0.029 0.01142 -0.02622 0.01296 -0.02292 0.01296 C -0.02066 0.01296 -0.01875 0.01235 -0.01754 0.01111 L -0.01233 0.00463 C -0.0099 0.00185 -0.00539 0 4.16667E-06 0 Z" pathEditMode="relative" rAng="0" ptsTypes="fFffffFffFffffFff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95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" presetClass="emph" presetSubtype="2" autoRev="1" fill="hold" grpId="5" nodeType="withEffect">
                                  <p:childTnLst>
                                    <p:animClr clrSpc="rgb" dir="cw">
                                      <p:cBhvr override="childStyle">
                                        <p:cTn id="2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20000" fill="hold" grpId="7" nodeType="withEffect">
                                  <p:childTnLst>
                                    <p:animRot by="120000">
                                      <p:cBhvr>
                                        <p:cTn id="31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9" presetClass="emph" presetSubtype="0" grpId="8" nodeType="withEffect">
                                  <p:childTnLst>
                                    <p:set>
                                      <p:cBhvr rctx="PPT">
                                        <p:cTn id="3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4" presetClass="path" presetSubtype="0" accel="50000" decel="50000" fill="hold" grpId="9" nodeType="withEffect">
                                  <p:childTnLst>
                                    <p:animMotion origin="layout" path="M 4.16667E-06 0 C 0.00538 0 0.00989 0.00185 0.01215 0.00463 L 0.01736 0.01111 C 0.01875 0.01235 0.02048 0.01296 0.02274 0.01296 C 0.02621 0.01296 0.02882 0.01142 0.02934 0.00833 C 0.02882 0.00617 0.02621 0.00401 0.02274 0.00401 C 0.02048 0.00401 0.01875 0.00494 0.01736 0.00617 L 0.01215 0.01265 C 0.00989 0.01543 0.00538 0.01728 4.16667E-06 0.0179 C -0.00539 0.01728 -0.00973 0.01543 -0.01216 0.01265 L -0.01754 0.00617 C -0.01875 0.00494 -0.02049 0.00401 -0.02292 0.00401 C -0.02622 0.00401 -0.029 0.00617 -0.029 0.00833 C -0.029 0.01142 -0.02622 0.01296 -0.02292 0.01296 C -0.02049 0.01296 -0.01875 0.01235 -0.01754 0.01111 L -0.01216 0.00463 C -0.00973 0.00185 -0.00539 0 4.16667E-06 0 Z" pathEditMode="relative" rAng="0" ptsTypes="fFffffFffFffffFff">
                                      <p:cBhvr>
                                        <p:cTn id="42" dur="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89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mph" presetSubtype="2" autoRev="1" fill="hold" grpId="10" nodeType="withEffect">
                                  <p:childTnLst>
                                    <p:animClr clrSpc="rgb" dir="cw">
                                      <p:cBhvr override="childStyl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20000" fill="hold" grpId="12" nodeType="withEffect">
                                  <p:childTnLst>
                                    <p:animRot by="120000">
                                      <p:cBhvr>
                                        <p:cTn id="46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9" presetClass="emph" presetSubtype="0" grpId="13" nodeType="withEffect">
                                  <p:childTnLst>
                                    <p:set>
                                      <p:cBhvr rctx="PPT">
                                        <p:cTn id="52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4" presetClass="path" presetSubtype="0" accel="50000" decel="50000" fill="hold" grpId="14" nodeType="withEffect">
                                  <p:childTnLst>
                                    <p:animMotion origin="layout" path="M 4.16667E-06 0 C 0.00538 0 0.00972 -0.00247 0.01232 -0.00494 L 0.01753 -0.01111 C 0.01875 -0.01265 0.02066 -0.01358 0.02291 -0.01358 C 0.02621 -0.01358 0.02899 -0.01173 0.02951 -0.00864 C 0.02899 -0.00679 0.02621 -0.00463 0.02291 -0.00463 C 0.02066 -0.00463 0.01875 -0.00556 0.01753 -0.00679 L 0.01232 -0.01265 C 0.00972 -0.01574 0.00538 -0.01728 4.16667E-06 -0.01728 C -0.00539 -0.01728 -0.00973 -0.01574 -0.01216 -0.01265 L -0.01754 -0.00679 C -0.01875 -0.00556 -0.02049 -0.00463 -0.02275 -0.00463 C -0.02622 -0.00463 -0.02882 -0.00679 -0.02882 -0.00864 C -0.02882 -0.01173 -0.02622 -0.01358 -0.02275 -0.01358 C -0.02049 -0.01358 -0.01875 -0.01265 -0.01754 -0.01111 L -0.01216 -0.00494 C -0.00973 -0.00247 -0.00539 0 4.16667E-06 0 Z" pathEditMode="relative" rAng="0" ptsTypes="fFffffFffFffffFff">
                                      <p:cBhvr>
                                        <p:cTn id="57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" y="-864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" presetClass="emph" presetSubtype="2" autoRev="1" fill="hold" grpId="15" nodeType="withEffect"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20000" fill="hold" grpId="17" nodeType="withEffect">
                                  <p:childTnLst>
                                    <p:animRot by="120000">
                                      <p:cBhvr>
                                        <p:cTn id="61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" fill="hold">
                                          <p:stCondLst>
                                            <p:cond delay="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" fill="hold">
                                          <p:stCondLst>
                                            <p:cond delay="4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9" presetClass="emph" presetSubtype="0" grpId="18" nodeType="withEffect">
                                  <p:childTnLst>
                                    <p:set>
                                      <p:cBhvr rctx="PPT">
                                        <p:cTn id="67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20" nodeType="withEffect"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4" presetClass="path" presetSubtype="0" accel="50000" decel="50000" fill="hold" grpId="19" nodeType="afterEffect">
                                  <p:childTnLst>
                                    <p:animMotion origin="layout" path="M 4.16667E-06 0 C 0.0052 0 0.00972 -0.00247 0.01215 -0.00494 L 0.01736 -0.01111 C 0.01875 -0.01265 0.02048 -0.01358 0.02257 -0.01358 C 0.02604 -0.01358 0.02882 -0.01173 0.02934 -0.00864 C 0.02882 -0.00679 0.02604 -0.00463 0.02257 -0.00463 C 0.02048 -0.00463 0.01875 -0.00556 0.01736 -0.00679 L 0.01215 -0.01265 C 0.00972 -0.01574 0.0052 -0.01728 4.16667E-06 -0.01728 C -0.00539 -0.01728 -0.00973 -0.01574 -0.01216 -0.01265 L -0.01754 -0.00679 C -0.01875 -0.00556 -0.02049 -0.00463 -0.02275 -0.00463 C -0.02622 -0.00463 -0.02882 -0.00679 -0.02882 -0.00864 C -0.02882 -0.01173 -0.02622 -0.01358 -0.02275 -0.01358 C -0.02049 -0.01358 -0.01875 -0.01265 -0.01754 -0.01111 L -0.01216 -0.00494 C -0.00973 -0.00247 -0.00539 0 4.16667E-06 0 Z" pathEditMode="relative" rAng="0" ptsTypes="fFffffFffFffffFff">
                                      <p:cBhvr>
                                        <p:cTn id="73" dur="50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0" y="-8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1"/>
      <p:bldP spid="8" grpId="2"/>
      <p:bldP spid="15" grpId="3"/>
      <p:bldP spid="16" grpId="4"/>
      <p:bldP spid="16" grpId="5"/>
      <p:bldP spid="16" grpId="6"/>
      <p:bldP spid="16" grpId="7"/>
      <p:bldP spid="16" grpId="8"/>
      <p:bldP spid="17" grpId="9"/>
      <p:bldP spid="17" grpId="10"/>
      <p:bldP spid="17" grpId="11"/>
      <p:bldP spid="17" grpId="12"/>
      <p:bldP spid="17" grpId="13"/>
      <p:bldP spid="18" grpId="14"/>
      <p:bldP spid="18" grpId="15"/>
      <p:bldP spid="18" grpId="16"/>
      <p:bldP spid="18" grpId="17"/>
      <p:bldP spid="18" grpId="18"/>
      <p:bldP spid="19" grpId="19"/>
      <p:bldP spid="19" grpId="2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矩形 20"/>
          <p:cNvSpPr>
            <a:spLocks noChangeAspect="1"/>
          </p:cNvSpPr>
          <p:nvPr/>
        </p:nvSpPr>
        <p:spPr>
          <a:xfrm rot="5400000">
            <a:off x="5949996" y="-199442"/>
            <a:ext cx="822869" cy="5177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6091430" y="526346"/>
            <a:ext cx="540000" cy="51778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18102" y="1965340"/>
            <a:ext cx="24866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altLang="zh-CN" sz="4800" b="1" kern="0" spc="3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1982</a:t>
            </a:r>
            <a:r>
              <a:rPr lang="zh-CN" altLang="en-US" sz="4800" b="1" kern="0" spc="30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endParaRPr lang="zh-CN" altLang="en-US" sz="4800" b="1" kern="0" spc="30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TextBox 14"/>
          <p:cNvSpPr txBox="1"/>
          <p:nvPr/>
        </p:nvSpPr>
        <p:spPr>
          <a:xfrm>
            <a:off x="4039047" y="2862043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800" ker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正式将此病命名为</a:t>
            </a:r>
          </a:p>
        </p:txBody>
      </p:sp>
      <p:sp>
        <p:nvSpPr>
          <p:cNvPr id="4" name="矩形 3"/>
          <p:cNvSpPr/>
          <p:nvPr/>
        </p:nvSpPr>
        <p:spPr>
          <a:xfrm>
            <a:off x="6873821" y="2750061"/>
            <a:ext cx="170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4000" b="1" ker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</a:t>
            </a:r>
          </a:p>
        </p:txBody>
      </p:sp>
      <p:sp>
        <p:nvSpPr>
          <p:cNvPr id="6" name="右箭头 5"/>
          <p:cNvSpPr/>
          <p:nvPr/>
        </p:nvSpPr>
        <p:spPr>
          <a:xfrm>
            <a:off x="2184966" y="1133640"/>
            <a:ext cx="7894342" cy="3192743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472998" y="2056661"/>
            <a:ext cx="71250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人们把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艾滋病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称为：</a:t>
            </a:r>
            <a:b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en-US" altLang="zh-CN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21</a:t>
            </a:r>
            <a:r>
              <a:rPr lang="zh-CN" altLang="en-US" sz="3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世纪的瘟疫！超级癌症！ </a:t>
            </a:r>
          </a:p>
        </p:txBody>
      </p:sp>
    </p:spTree>
    <p:custDataLst>
      <p:tags r:id="rId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4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2" nodeType="withEffect"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5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grpId="7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9" nodeType="withEffect">
                                  <p:childTnLst>
                                    <p:set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13" nodeType="withEffect">
                                  <p:iterate type="lt">
                                    <p:tmPct val="792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6" nodeType="after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8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0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8" fill="hold" grpId="14" nodeType="withEffect"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utoRev="1" fill="hold" grpId="10" nodeType="withEffect">
                                  <p:childTnLst>
                                    <p:animMotion origin="layout" path="M 0 -1.85185E-06 L 0.03941 -1.85185E-06" pathEditMode="relative" rAng="0" ptsTypes="AA">
                                      <p:cBhvr>
                                        <p:cTn id="4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grpId="11" nodeType="withEffect">
                                  <p:childTnLst>
                                    <p:animMotion origin="layout" path="M 0 -1.85185E-06 L -0.03142 -1.85185E-06" pathEditMode="relative" rAng="0" ptsTypes="AA">
                                      <p:cBhvr>
                                        <p:cTn id="4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" presetClass="exit" presetSubtype="2" fill="hold" grpId="12" nodeType="withEffect">
                                  <p:childTnLst>
                                    <p:anim calcmode="lin" valueType="num">
                                      <p:cBhvr additive="base">
                                        <p:cTn id="50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3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1"/>
      <p:bldP spid="12" grpId="2"/>
      <p:bldP spid="12" grpId="3"/>
      <p:bldP spid="12" grpId="4"/>
      <p:bldP spid="3" grpId="5"/>
      <p:bldP spid="3" grpId="6"/>
      <p:bldP spid="4" grpId="7"/>
      <p:bldP spid="4" grpId="8"/>
      <p:bldP spid="6" grpId="9"/>
      <p:bldP spid="6" grpId="10"/>
      <p:bldP spid="6" grpId="11"/>
      <p:bldP spid="6" grpId="12"/>
      <p:bldP spid="8" grpId="13"/>
      <p:bldP spid="8" grpId="1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013075" y="663575"/>
            <a:ext cx="290830" cy="2141855"/>
            <a:chOff x="4745" y="1045"/>
            <a:chExt cx="458" cy="3373"/>
          </a:xfrm>
        </p:grpSpPr>
        <p:sp>
          <p:nvSpPr>
            <p:cNvPr id="9" name="矩形 8"/>
            <p:cNvSpPr/>
            <p:nvPr/>
          </p:nvSpPr>
          <p:spPr>
            <a:xfrm>
              <a:off x="4932" y="1045"/>
              <a:ext cx="85" cy="2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4745" y="3960"/>
              <a:ext cx="458" cy="458"/>
              <a:chOff x="4745" y="3960"/>
              <a:chExt cx="458" cy="458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4745" y="3960"/>
                <a:ext cx="459" cy="45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4873" y="4088"/>
                <a:ext cx="203" cy="203"/>
              </a:xfrm>
              <a:prstGeom prst="ellipse">
                <a:avLst/>
              </a:prstGeom>
              <a:solidFill>
                <a:srgbClr val="0072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8" name="TextBox 2"/>
          <p:cNvSpPr txBox="1"/>
          <p:nvPr/>
        </p:nvSpPr>
        <p:spPr>
          <a:xfrm>
            <a:off x="3457620" y="1557297"/>
            <a:ext cx="30784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1985</a:t>
            </a:r>
            <a:r>
              <a:rPr lang="zh-CN" altLang="en-US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</a:t>
            </a:r>
            <a:endParaRPr lang="zh-CN" altLang="en-US" sz="350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" name="图片 18" descr="d150867a36fd226cfcbd25fcd5a13d0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420" y="1233805"/>
            <a:ext cx="5876925" cy="5876925"/>
          </a:xfrm>
          <a:prstGeom prst="rect">
            <a:avLst/>
          </a:prstGeom>
        </p:spPr>
      </p:pic>
      <p:pic>
        <p:nvPicPr>
          <p:cNvPr id="25" name="图片 24" descr="27d0fe38213b2321a810a047af92aca683062d3a672f4-RlmGm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35" y="1007745"/>
            <a:ext cx="3862705" cy="685800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6223000" y="1007745"/>
            <a:ext cx="3862070" cy="6858000"/>
            <a:chOff x="12114" y="1587"/>
            <a:chExt cx="6082" cy="10800"/>
          </a:xfrm>
        </p:grpSpPr>
        <p:pic>
          <p:nvPicPr>
            <p:cNvPr id="22" name="图片 21" descr="27d0fe38213b2321a810a047af92aca683062d3a672f4-RlmGm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14" y="1587"/>
              <a:ext cx="6083" cy="10800"/>
            </a:xfrm>
            <a:prstGeom prst="rect">
              <a:avLst/>
            </a:prstGeom>
          </p:spPr>
        </p:pic>
        <p:pic>
          <p:nvPicPr>
            <p:cNvPr id="37" name="图片 36" descr="9ea1d31566299b6b54a4aff98735f6af7f7ef259754ee-eez2Cm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01" y="2668"/>
              <a:ext cx="3788" cy="3760"/>
            </a:xfrm>
            <a:prstGeom prst="rect">
              <a:avLst/>
            </a:prstGeom>
          </p:spPr>
        </p:pic>
      </p:grpSp>
      <p:sp>
        <p:nvSpPr>
          <p:cNvPr id="39" name="TextBox 2"/>
          <p:cNvSpPr txBox="1"/>
          <p:nvPr/>
        </p:nvSpPr>
        <p:spPr>
          <a:xfrm>
            <a:off x="3458255" y="2238017"/>
            <a:ext cx="32943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350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阿根廷男性游客</a:t>
            </a:r>
            <a:endParaRPr sz="350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 rot="18840000">
            <a:off x="10524490" y="3247390"/>
            <a:ext cx="17485995" cy="1992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18840000">
            <a:off x="10894695" y="3976370"/>
            <a:ext cx="17485995" cy="1901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18840000">
            <a:off x="11847195" y="4943475"/>
            <a:ext cx="17485995" cy="190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ShortSwoosh3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45" name="ShortSwoosh16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3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46" name="ShortSwoosh10">
            <a:hlinkClick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2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childTnLst>
                                    <p:set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childTnLst>
                                    <p:set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1" nodeType="withEffect">
                                  <p:childTnLst>
                                    <p:set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3" presetClass="exit" presetSubtype="0" fill="hold" nodeType="withEffect">
                                  <p:childTnLst>
                                    <p:anim calcmode="lin" valueType="num">
                                      <p:cBhvr>
                                        <p:cTn id="26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3" dur="130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6" dur="949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8" grpId="0"/>
      <p:bldP spid="3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椭圆 2"/>
          <p:cNvSpPr/>
          <p:nvPr/>
        </p:nvSpPr>
        <p:spPr>
          <a:xfrm>
            <a:off x="5251450" y="1017905"/>
            <a:ext cx="3246120" cy="32461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939de6518811c38c599b5c3d96ce56b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998" y="1207453"/>
            <a:ext cx="2867025" cy="286702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6798310" y="2470150"/>
            <a:ext cx="471805" cy="34099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8000"/>
              </a:prstClr>
            </a:outerShdw>
          </a:effectLst>
        </p:spPr>
      </p:pic>
      <p:pic>
        <p:nvPicPr>
          <p:cNvPr id="4" name="图片 3"/>
          <p:cNvPicPr/>
          <p:nvPr/>
        </p:nvPicPr>
        <p:blipFill>
          <a:blip r:embed="rId3"/>
          <a:stretch>
            <a:fillRect/>
          </a:stretch>
        </p:blipFill>
        <p:spPr>
          <a:xfrm>
            <a:off x="1746885" y="2662555"/>
            <a:ext cx="2639695" cy="190817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8" name="TextBox 14"/>
          <p:cNvSpPr txBox="1"/>
          <p:nvPr/>
        </p:nvSpPr>
        <p:spPr>
          <a:xfrm>
            <a:off x="2024326" y="1084043"/>
            <a:ext cx="2672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80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出现我国的首例</a:t>
            </a:r>
          </a:p>
        </p:txBody>
      </p:sp>
      <p:sp>
        <p:nvSpPr>
          <p:cNvPr id="12" name="矩形 11"/>
          <p:cNvSpPr/>
          <p:nvPr/>
        </p:nvSpPr>
        <p:spPr>
          <a:xfrm>
            <a:off x="2024326" y="1605791"/>
            <a:ext cx="1706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4000" b="1" ker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</a:t>
            </a:r>
          </a:p>
        </p:txBody>
      </p:sp>
      <p:sp>
        <p:nvSpPr>
          <p:cNvPr id="20" name="任意多边形 19"/>
          <p:cNvSpPr/>
          <p:nvPr/>
        </p:nvSpPr>
        <p:spPr>
          <a:xfrm rot="6360000">
            <a:off x="7983817" y="1632709"/>
            <a:ext cx="1691441" cy="3475982"/>
          </a:xfrm>
          <a:custGeom>
            <a:gdLst>
              <a:gd name="x2" fmla="*/ w 3 4"/>
            </a:gdLst>
            <a:cxnLst>
              <a:cxn ang="3">
                <a:pos x="hc" y="t"/>
              </a:cxn>
              <a:cxn ang="cd2">
                <a:pos x="wd4" y="vc"/>
              </a:cxn>
              <a:cxn ang="cd4">
                <a:pos x="hc" y="b"/>
              </a:cxn>
              <a:cxn ang="0">
                <a:pos x="x2" y="vc"/>
              </a:cxn>
            </a:cxnLst>
            <a:rect l="l" t="t" r="r" b="b"/>
            <a:pathLst>
              <a:path w="2664" h="5474">
                <a:moveTo>
                  <a:pt x="1329" y="0"/>
                </a:moveTo>
                <a:cubicBezTo>
                  <a:pt x="1909" y="-1"/>
                  <a:pt x="2444" y="379"/>
                  <a:pt x="2612" y="965"/>
                </a:cubicBezTo>
                <a:cubicBezTo>
                  <a:pt x="2814" y="1672"/>
                  <a:pt x="2406" y="2409"/>
                  <a:pt x="1699" y="2612"/>
                </a:cubicBezTo>
                <a:cubicBezTo>
                  <a:pt x="1655" y="2624"/>
                  <a:pt x="1610" y="2635"/>
                  <a:pt x="1566" y="2643"/>
                </a:cubicBezTo>
                <a:lnTo>
                  <a:pt x="1561" y="2644"/>
                </a:lnTo>
                <a:lnTo>
                  <a:pt x="1274" y="5474"/>
                </a:lnTo>
                <a:lnTo>
                  <a:pt x="984" y="2617"/>
                </a:lnTo>
                <a:lnTo>
                  <a:pt x="982" y="2617"/>
                </a:lnTo>
                <a:cubicBezTo>
                  <a:pt x="548" y="2498"/>
                  <a:pt x="185" y="2163"/>
                  <a:pt x="52" y="1699"/>
                </a:cubicBezTo>
                <a:cubicBezTo>
                  <a:pt x="-151" y="992"/>
                  <a:pt x="258" y="255"/>
                  <a:pt x="965" y="52"/>
                </a:cubicBezTo>
                <a:cubicBezTo>
                  <a:pt x="1086" y="17"/>
                  <a:pt x="1209" y="0"/>
                  <a:pt x="1329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8957945" y="2886710"/>
            <a:ext cx="1459230" cy="1459230"/>
          </a:xfrm>
          <a:prstGeom prst="ellipse">
            <a:avLst/>
          </a:prstGeom>
          <a:solidFill>
            <a:srgbClr val="5E7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24" name="椭圆 23"/>
          <p:cNvSpPr/>
          <p:nvPr/>
        </p:nvSpPr>
        <p:spPr>
          <a:xfrm>
            <a:off x="8957945" y="2886710"/>
            <a:ext cx="1459230" cy="14592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9053195" y="2981960"/>
            <a:ext cx="1268730" cy="1268730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上箭头 25"/>
          <p:cNvSpPr/>
          <p:nvPr/>
        </p:nvSpPr>
        <p:spPr>
          <a:xfrm>
            <a:off x="9552305" y="3906520"/>
            <a:ext cx="269875" cy="357505"/>
          </a:xfrm>
          <a:prstGeom prst="up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14"/>
          <p:cNvSpPr txBox="1"/>
          <p:nvPr/>
        </p:nvSpPr>
        <p:spPr>
          <a:xfrm>
            <a:off x="9089019" y="3324958"/>
            <a:ext cx="11957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2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</a:t>
            </a:r>
            <a:r>
              <a:rPr lang="zh-CN" altLang="zh-CN" sz="2800" b="1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</a:p>
        </p:txBody>
      </p: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32" fill="hold" grpId="3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10000" fill="hold" nodeType="withEffect"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grpId="5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grpId="6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grpId="7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4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8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9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58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1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" grpId="0"/>
      <p:bldP spid="3" grpId="1"/>
      <p:bldP spid="8" grpId="2"/>
      <p:bldP spid="12" grpId="3"/>
      <p:bldP spid="20" grpId="4"/>
      <p:bldP spid="21" grpId="5"/>
      <p:bldP spid="24" grpId="6"/>
      <p:bldP spid="23" grpId="7"/>
      <p:bldP spid="26" grpId="8"/>
      <p:bldP spid="27" grpId="9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732" y="3123"/>
              <a:ext cx="37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关于艾滋病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的基本知识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p14:dur="100">
        <p:cut/>
      </p:transition>
    </mc:Choice>
    <mc:Fallback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48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5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7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761657" y="-910908"/>
            <a:ext cx="540000" cy="540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399665" y="1096645"/>
            <a:ext cx="2280920" cy="2875280"/>
            <a:chOff x="3779" y="1727"/>
            <a:chExt cx="3592" cy="4528"/>
          </a:xfrm>
        </p:grpSpPr>
        <p:sp>
          <p:nvSpPr>
            <p:cNvPr id="3" name="矩形 2"/>
            <p:cNvSpPr/>
            <p:nvPr/>
          </p:nvSpPr>
          <p:spPr>
            <a:xfrm>
              <a:off x="3779" y="1727"/>
              <a:ext cx="3592" cy="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0" name="图片 99" descr="C:\Users\Administrator\Desktop\咋去\360截图16421031808767.png360截图16421031808767"/>
            <p:cNvPicPr/>
            <p:nvPr/>
          </p:nvPicPr>
          <p:blipFill>
            <a:blip r:embed="rId11"/>
            <a:stretch>
              <a:fillRect/>
            </a:stretch>
          </p:blipFill>
          <p:spPr>
            <a:xfrm>
              <a:off x="4033" y="1886"/>
              <a:ext cx="3102" cy="362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16" name="组合 15"/>
          <p:cNvGrpSpPr/>
          <p:nvPr/>
        </p:nvGrpSpPr>
        <p:grpSpPr>
          <a:xfrm>
            <a:off x="4930775" y="1096645"/>
            <a:ext cx="2280920" cy="2875280"/>
            <a:chOff x="7765" y="1727"/>
            <a:chExt cx="3592" cy="4528"/>
          </a:xfrm>
        </p:grpSpPr>
        <p:sp>
          <p:nvSpPr>
            <p:cNvPr id="4" name="矩形 3"/>
            <p:cNvSpPr/>
            <p:nvPr/>
          </p:nvSpPr>
          <p:spPr>
            <a:xfrm>
              <a:off x="7765" y="1727"/>
              <a:ext cx="3592" cy="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904" y="1887"/>
              <a:ext cx="3302" cy="3633"/>
            </a:xfrm>
            <a:prstGeom prst="rect">
              <a:avLst/>
            </a:prstGeom>
          </p:spPr>
        </p:pic>
      </p:grpSp>
      <p:grpSp>
        <p:nvGrpSpPr>
          <p:cNvPr id="17" name="组合 16"/>
          <p:cNvGrpSpPr/>
          <p:nvPr/>
        </p:nvGrpSpPr>
        <p:grpSpPr>
          <a:xfrm>
            <a:off x="7491095" y="1096645"/>
            <a:ext cx="2280920" cy="2875280"/>
            <a:chOff x="11797" y="1727"/>
            <a:chExt cx="3592" cy="4528"/>
          </a:xfrm>
        </p:grpSpPr>
        <p:sp>
          <p:nvSpPr>
            <p:cNvPr id="9" name="矩形 8"/>
            <p:cNvSpPr/>
            <p:nvPr/>
          </p:nvSpPr>
          <p:spPr>
            <a:xfrm>
              <a:off x="11797" y="1727"/>
              <a:ext cx="3592" cy="4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/>
            <p:nvPr/>
          </p:nvPicPr>
          <p:blipFill>
            <a:blip r:embed="rId13"/>
            <a:srcRect l="14846" r="8615" b="16992"/>
            <a:stretch>
              <a:fillRect/>
            </a:stretch>
          </p:blipFill>
          <p:spPr>
            <a:xfrm>
              <a:off x="11919" y="1887"/>
              <a:ext cx="3337" cy="362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8" name="文本框 17"/>
          <p:cNvSpPr txBox="1"/>
          <p:nvPr/>
        </p:nvSpPr>
        <p:spPr>
          <a:xfrm>
            <a:off x="2659380" y="35115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/>
              <a:t>性接触传播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380990" y="35115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/>
              <a:t>血液传播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941310" y="3511550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/>
              <a:t>母婴传播</a:t>
            </a:r>
          </a:p>
        </p:txBody>
      </p:sp>
      <p:pic>
        <p:nvPicPr>
          <p:cNvPr id="21" name="图片 20" descr="老师1"/>
          <p:cNvPicPr>
            <a:picLocks noChangeAspect="1"/>
          </p:cNvPicPr>
          <p:nvPr/>
        </p:nvPicPr>
        <p:blipFill>
          <a:blip r:embed="rId14"/>
          <a:srcRect l="22737" r="30635"/>
          <a:stretch>
            <a:fillRect/>
          </a:stretch>
        </p:blipFill>
        <p:spPr>
          <a:xfrm>
            <a:off x="908875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1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4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3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700.000000"/>
                </p14:media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3761657" y="-910908"/>
            <a:ext cx="540000" cy="540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92090" y="1922145"/>
            <a:ext cx="1516380" cy="1168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 b="1">
                <a:solidFill>
                  <a:schemeClr val="bg1"/>
                </a:solidFill>
              </a:rPr>
              <a:t>性接触</a:t>
            </a:r>
          </a:p>
          <a:p>
            <a:pPr algn="ctr"/>
            <a:r>
              <a:rPr lang="zh-CN" altLang="en-US" sz="3500" b="1">
                <a:solidFill>
                  <a:schemeClr val="bg1"/>
                </a:solidFill>
              </a:rPr>
              <a:t>传播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1961515" y="647700"/>
            <a:ext cx="2569845" cy="3717290"/>
            <a:chOff x="3089" y="1020"/>
            <a:chExt cx="4047" cy="5854"/>
          </a:xfrm>
        </p:grpSpPr>
        <p:sp>
          <p:nvSpPr>
            <p:cNvPr id="6" name="矩形 5"/>
            <p:cNvSpPr/>
            <p:nvPr/>
          </p:nvSpPr>
          <p:spPr>
            <a:xfrm>
              <a:off x="3089" y="1020"/>
              <a:ext cx="4047" cy="5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397" y="1185"/>
              <a:ext cx="3440" cy="4508"/>
            </a:xfrm>
            <a:prstGeom prst="rect">
              <a:avLst/>
            </a:prstGeom>
          </p:spPr>
        </p:pic>
      </p:grpSp>
      <p:sp>
        <p:nvSpPr>
          <p:cNvPr id="23" name="文本框 22"/>
          <p:cNvSpPr txBox="1"/>
          <p:nvPr/>
        </p:nvSpPr>
        <p:spPr>
          <a:xfrm>
            <a:off x="2386330" y="37274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同性性行为</a:t>
            </a:r>
          </a:p>
        </p:txBody>
      </p:sp>
      <p:grpSp>
        <p:nvGrpSpPr>
          <p:cNvPr id="31" name="组合 30"/>
          <p:cNvGrpSpPr/>
          <p:nvPr/>
        </p:nvGrpSpPr>
        <p:grpSpPr>
          <a:xfrm>
            <a:off x="7499985" y="647700"/>
            <a:ext cx="2569845" cy="3717290"/>
            <a:chOff x="11631" y="1020"/>
            <a:chExt cx="4047" cy="5854"/>
          </a:xfrm>
        </p:grpSpPr>
        <p:sp>
          <p:nvSpPr>
            <p:cNvPr id="10" name="矩形 9"/>
            <p:cNvSpPr/>
            <p:nvPr/>
          </p:nvSpPr>
          <p:spPr>
            <a:xfrm>
              <a:off x="11631" y="1020"/>
              <a:ext cx="4047" cy="5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图片 25" descr="C:\Users\Administrator\Desktop\咋去\360截图16251112498385.png360截图1625111249838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912" y="1197"/>
              <a:ext cx="3516" cy="4430"/>
            </a:xfrm>
            <a:prstGeom prst="rect">
              <a:avLst/>
            </a:prstGeom>
          </p:spPr>
        </p:pic>
      </p:grpSp>
      <p:sp>
        <p:nvSpPr>
          <p:cNvPr id="27" name="文本框 26"/>
          <p:cNvSpPr txBox="1"/>
          <p:nvPr/>
        </p:nvSpPr>
        <p:spPr>
          <a:xfrm>
            <a:off x="7993380" y="3727450"/>
            <a:ext cx="1706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异性性行为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2409825" y="5218430"/>
            <a:ext cx="7294880" cy="629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500">
                <a:solidFill>
                  <a:schemeClr val="tx1"/>
                </a:solidFill>
              </a:rPr>
              <a:t>性传播是我国艾滋病最主要传播方式</a:t>
            </a:r>
          </a:p>
        </p:txBody>
      </p:sp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 rot="18840000">
            <a:off x="10524490" y="3247390"/>
            <a:ext cx="17485995" cy="1992376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 rot="18840000">
            <a:off x="10894695" y="3976370"/>
            <a:ext cx="17485995" cy="19011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18840000">
            <a:off x="11847195" y="4943475"/>
            <a:ext cx="17485995" cy="1901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grpId="1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grpId="2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1" presetClass="entr" presetSubtype="1" fill="hold" grpId="4" nodeType="afterEffect">
                                  <p:childTnLst>
                                    <p:set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0" presetClass="entr" presetSubtype="0" fill="hold" grpId="3" nodeType="withEffect">
                                  <p:iterate type="lt">
                                    <p:tmPct val="2857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23" grpId="1"/>
      <p:bldP spid="27" grpId="2"/>
      <p:bldP spid="32" grpId="3"/>
      <p:bldP spid="36" grpId="4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380990" y="1386205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</a:rPr>
              <a:t>血液传播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1424305" y="2237105"/>
            <a:ext cx="9306000" cy="1306830"/>
            <a:chOff x="2243" y="3523"/>
            <a:chExt cx="14604" cy="2058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2243" y="3523"/>
              <a:ext cx="14604" cy="205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243" y="3633"/>
              <a:ext cx="14604" cy="184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2243" y="3715"/>
              <a:ext cx="14604" cy="16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2243" y="3838"/>
              <a:ext cx="14604" cy="1444"/>
            </a:xfrm>
            <a:prstGeom prst="rect">
              <a:avLst/>
            </a:prstGeom>
            <a:solidFill>
              <a:srgbClr val="BC77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-365125" y="2646680"/>
            <a:ext cx="8300085" cy="554990"/>
            <a:chOff x="2894" y="4168"/>
            <a:chExt cx="13071" cy="874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2894" y="4168"/>
              <a:ext cx="444" cy="434"/>
            </a:xfrm>
            <a:prstGeom prst="ellipse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3818" y="4168"/>
              <a:ext cx="370" cy="472"/>
            </a:xfrm>
            <a:prstGeom prst="ellipse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4388" y="4426"/>
              <a:ext cx="314" cy="500"/>
            </a:xfrm>
            <a:prstGeom prst="ellipse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3439" y="4635"/>
              <a:ext cx="314" cy="500"/>
            </a:xfrm>
            <a:prstGeom prst="ellipse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4809" y="4168"/>
              <a:ext cx="444" cy="434"/>
            </a:xfrm>
            <a:prstGeom prst="ellipse">
              <a:avLst/>
            </a:prstGeom>
          </p:spPr>
        </p:pic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5733" y="4168"/>
              <a:ext cx="370" cy="472"/>
            </a:xfrm>
            <a:prstGeom prst="ellipse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6303" y="4426"/>
              <a:ext cx="314" cy="500"/>
            </a:xfrm>
            <a:prstGeom prst="ellipse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5354" y="4635"/>
              <a:ext cx="314" cy="500"/>
            </a:xfrm>
            <a:prstGeom prst="ellipse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7001" y="4168"/>
              <a:ext cx="444" cy="434"/>
            </a:xfrm>
            <a:prstGeom prst="ellipse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7925" y="4168"/>
              <a:ext cx="370" cy="472"/>
            </a:xfrm>
            <a:prstGeom prst="ellipse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8495" y="4426"/>
              <a:ext cx="314" cy="500"/>
            </a:xfrm>
            <a:prstGeom prst="ellipse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7546" y="4635"/>
              <a:ext cx="314" cy="500"/>
            </a:xfrm>
            <a:prstGeom prst="ellipse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9125" y="4168"/>
              <a:ext cx="444" cy="434"/>
            </a:xfrm>
            <a:prstGeom prst="ellipse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10049" y="4168"/>
              <a:ext cx="370" cy="472"/>
            </a:xfrm>
            <a:prstGeom prst="ellipse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0619" y="4426"/>
              <a:ext cx="314" cy="500"/>
            </a:xfrm>
            <a:prstGeom prst="ellipse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9670" y="4635"/>
              <a:ext cx="314" cy="500"/>
            </a:xfrm>
            <a:prstGeom prst="ellipse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11583" y="4168"/>
              <a:ext cx="444" cy="434"/>
            </a:xfrm>
            <a:prstGeom prst="ellipse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12507" y="4168"/>
              <a:ext cx="370" cy="472"/>
            </a:xfrm>
            <a:prstGeom prst="ellipse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3077" y="4426"/>
              <a:ext cx="314" cy="500"/>
            </a:xfrm>
            <a:prstGeom prst="ellipse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2128" y="4635"/>
              <a:ext cx="314" cy="500"/>
            </a:xfrm>
            <a:prstGeom prst="ellipse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10"/>
            <a:srcRect l="4201" t="2140" r="1735" b="4279"/>
            <a:stretch>
              <a:fillRect/>
            </a:stretch>
          </p:blipFill>
          <p:spPr>
            <a:xfrm>
              <a:off x="14064" y="4168"/>
              <a:ext cx="444" cy="434"/>
            </a:xfrm>
            <a:prstGeom prst="ellipse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11"/>
            <a:srcRect l="6877" t="5943" r="11754" b="4887"/>
            <a:stretch>
              <a:fillRect/>
            </a:stretch>
          </p:blipFill>
          <p:spPr>
            <a:xfrm>
              <a:off x="14988" y="4168"/>
              <a:ext cx="370" cy="472"/>
            </a:xfrm>
            <a:prstGeom prst="ellipse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5558" y="4426"/>
              <a:ext cx="314" cy="500"/>
            </a:xfrm>
            <a:prstGeom prst="ellipse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2"/>
            <a:srcRect l="12164" t="10917" r="15322" b="6750"/>
            <a:stretch>
              <a:fillRect/>
            </a:stretch>
          </p:blipFill>
          <p:spPr>
            <a:xfrm rot="5220000">
              <a:off x="14609" y="4635"/>
              <a:ext cx="314" cy="500"/>
            </a:xfrm>
            <a:prstGeom prst="ellipse">
              <a:avLst/>
            </a:prstGeom>
          </p:spPr>
        </p:pic>
      </p:grpSp>
      <p:sp>
        <p:nvSpPr>
          <p:cNvPr id="57" name="矩形 56"/>
          <p:cNvSpPr/>
          <p:nvPr/>
        </p:nvSpPr>
        <p:spPr>
          <a:xfrm>
            <a:off x="1329055" y="631190"/>
            <a:ext cx="112395" cy="4212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0" y="964565"/>
            <a:ext cx="1327150" cy="3350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0735945" y="907415"/>
            <a:ext cx="144000" cy="3924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0868025" y="478790"/>
            <a:ext cx="1327150" cy="4779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childTnLst>
                                    <p:animMotion origin="layout" path="M -0.365729 0 L 0.192292 0" pathEditMode="relative" rAng="0" ptsTypes="">
                                      <p:cBhvr>
                                        <p:cTn id="20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57" name="矩形 56"/>
          <p:cNvSpPr/>
          <p:nvPr/>
        </p:nvSpPr>
        <p:spPr>
          <a:xfrm>
            <a:off x="1329055" y="631190"/>
            <a:ext cx="112395" cy="4212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0" y="964565"/>
            <a:ext cx="1327150" cy="3350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0735945" y="907415"/>
            <a:ext cx="144000" cy="3924000"/>
          </a:xfrm>
          <a:prstGeom prst="rect">
            <a:avLst/>
          </a:prstGeom>
          <a:solidFill>
            <a:srgbClr val="9F4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0868025" y="478790"/>
            <a:ext cx="1327150" cy="47796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499eb1a4d9a65ada8de4382290715c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355" y="638175"/>
            <a:ext cx="3615690" cy="33528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mph" presetSubtype="0" fill="hold" nodeType="afterEffect"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002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628">
                  <a:alpha val="19000"/>
                </a:srgbClr>
              </a:gs>
              <a:gs pos="71000">
                <a:srgbClr val="00261B"/>
              </a:gs>
            </a:gsLst>
            <a:lin ang="189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820757" y="4518467"/>
            <a:ext cx="2425129" cy="2425129"/>
            <a:chOff x="5497817" y="860935"/>
            <a:chExt cx="2425129" cy="2425129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椭圆 3"/>
          <p:cNvSpPr>
            <a:spLocks noChangeAspect="1"/>
          </p:cNvSpPr>
          <p:nvPr/>
        </p:nvSpPr>
        <p:spPr>
          <a:xfrm>
            <a:off x="-902377" y="-2305508"/>
            <a:ext cx="8477574" cy="8477574"/>
          </a:xfrm>
          <a:prstGeom prst="ellipse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4747914" y="1261107"/>
            <a:ext cx="9821917" cy="982191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6612520" y="-956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63100" y="2714787"/>
            <a:ext cx="5146619" cy="4216159"/>
            <a:chOff x="1902504" y="2078828"/>
            <a:chExt cx="5146619" cy="4216159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02378" y="771530"/>
            <a:ext cx="5796089" cy="5107883"/>
            <a:chOff x="-902378" y="771530"/>
            <a:chExt cx="5796089" cy="5107883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53972" y="-2467351"/>
            <a:ext cx="3407148" cy="3530169"/>
            <a:chOff x="6618415" y="0"/>
            <a:chExt cx="3407148" cy="3530169"/>
          </a:xfrm>
        </p:grpSpPr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6618415" y="0"/>
              <a:ext cx="3407148" cy="3407148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6647233" y="1899404"/>
              <a:ext cx="1630765" cy="1630765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椭圆 20"/>
          <p:cNvSpPr>
            <a:spLocks noChangeAspect="1"/>
          </p:cNvSpPr>
          <p:nvPr/>
        </p:nvSpPr>
        <p:spPr>
          <a:xfrm>
            <a:off x="-7164142" y="-2590372"/>
            <a:ext cx="18722293" cy="1607177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-6946399" y="-7523023"/>
            <a:ext cx="18722293" cy="1683419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music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765300" y="236538"/>
            <a:ext cx="609600" cy="60960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4947757" y="4645467"/>
            <a:ext cx="2425129" cy="2425129"/>
            <a:chOff x="5497817" y="860935"/>
            <a:chExt cx="2425129" cy="2425129"/>
          </a:xfrm>
        </p:grpSpPr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椭圆 52"/>
          <p:cNvSpPr>
            <a:spLocks noChangeAspect="1"/>
          </p:cNvSpPr>
          <p:nvPr/>
        </p:nvSpPr>
        <p:spPr>
          <a:xfrm>
            <a:off x="6739520" y="-829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90100" y="2841787"/>
            <a:ext cx="5146619" cy="4216159"/>
            <a:chOff x="1902504" y="2078828"/>
            <a:chExt cx="5146619" cy="4216159"/>
          </a:xfrm>
        </p:grpSpPr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775378" y="898530"/>
            <a:ext cx="5796089" cy="5107883"/>
            <a:chOff x="-902378" y="771530"/>
            <a:chExt cx="5796089" cy="5107883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1000">
                <a:schemeClr val="accent6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18995" y="2266950"/>
            <a:ext cx="4597400" cy="7804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>
                <a:effectLst>
                  <a:glow rad="127000">
                    <a:schemeClr val="accent3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青春无艾</a:t>
            </a:r>
            <a:endParaRPr lang="zh-CN" altLang="en-US" sz="60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5608955" y="2222183"/>
            <a:ext cx="4321810" cy="8699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000" b="1">
                <a:effectLst>
                  <a:glow rad="127000">
                    <a:schemeClr val="accent3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快乐成长</a:t>
            </a:r>
            <a:endParaRPr lang="zh-CN" altLang="en-US" sz="60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2111058" y="2980690"/>
            <a:ext cx="7962265" cy="115887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altLang="zh-CN" sz="35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lang="zh-CN" altLang="en-US" sz="35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艾滋病的科普和防范推广</a:t>
            </a:r>
            <a:r>
              <a:rPr lang="en-US" altLang="zh-CN" sz="35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—</a:t>
            </a:r>
            <a:endParaRPr lang="en-US" altLang="zh-CN" sz="3500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179554" y="5952089"/>
            <a:ext cx="4000265" cy="4648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广西壮族自治区疾病预防控制中心</a:t>
            </a:r>
            <a:endParaRPr lang="zh-CN" altLang="en-US" sz="2000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179554" y="5476381"/>
            <a:ext cx="4020596" cy="46482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2000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广西壮族自治区卫生健康委员会</a:t>
            </a:r>
            <a:endParaRPr lang="zh-CN" altLang="en-US" sz="2000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0" y="25548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11500" p14:dur="700">
        <p:fade/>
      </p:transition>
    </mc:Choice>
    <mc:Fallback>
      <p:transition spd="med" advClick="0" advTm="1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307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2" nodeType="withEffect"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childTnLst>
                                    <p:animMotion origin="layout" path="M 2.08333E-06 -4.44444E-06 L -0.04479 0.15255" pathEditMode="relative" rAng="0" ptsTypes="AA">
                                      <p:cBhvr>
                                        <p:cTn id="12" dur="1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76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1" nodeType="withEffect">
                                  <p:childTnLst>
                                    <p:animScale>
                                      <p:cBhvr>
                                        <p:cTn id="14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2" nodeType="withEffect">
                                  <p:childTnLst>
                                    <p:animMotion origin="layout" path="M 2.5E-06 1.48148E-06 L -0.24401 -0.89977" pathEditMode="relative" rAng="0" ptsTypes="AA">
                                      <p:cBhvr>
                                        <p:cTn id="16" dur="1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-4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3" nodeType="withEffect">
                                  <p:childTnLst>
                                    <p:animScale>
                                      <p:cBhvr>
                                        <p:cTn id="18" dur="115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4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20" dur="1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5" nodeType="withEffect">
                                  <p:childTnLst>
                                    <p:animScale>
                                      <p:cBhvr>
                                        <p:cTn id="22" dur="1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24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26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28" dur="1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30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childTnLst>
                                    <p:animMotion origin="layout" path="M -1.875E-06 -3.7037E-06 L -0.08893 0.5926" pathEditMode="relative" rAng="0" ptsTypes="AA">
                                      <p:cBhvr>
                                        <p:cTn id="32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fill="hold" nodeType="withEffect">
                                  <p:childTnLst>
                                    <p:animMotion origin="layout" path="M 0.02435 0.01181 C -0.05117 0.11389 -0.13372 0.15417 -0.17279 0.24954 C -0.21185 0.3456 -0.20742 0.49606 -0.21016 0.58727" pathEditMode="relative" rAng="0" ptsTypes="AAA">
                                      <p:cBhvr>
                                        <p:cTn id="34" dur="1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2877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accel="50000" decel="50000" autoRev="1" fill="hold" nodeType="withEffect">
                                  <p:childTnLst>
                                    <p:animRot by="10800000">
                                      <p:cBhvr>
                                        <p:cTn id="36" dur="5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2000" accel="50400" decel="49600" autoRev="1" fill="hold" grpId="6" nodeType="withEffect">
                                  <p:childTnLst>
                                    <p:animScale>
                                      <p:cBhvr>
                                        <p:cTn id="38" dur="2875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8" presetClass="emph" presetSubtype="0" fill="hold" grpId="7" nodeType="withEffect">
                                  <p:childTnLst>
                                    <p:animRot by="43200000">
                                      <p:cBhvr>
                                        <p:cTn id="40" dur="1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2000" accel="50400" decel="49600" autoRev="1" fill="hold" grpId="8" nodeType="withEffect">
                                  <p:childTnLst>
                                    <p:animScale>
                                      <p:cBhvr>
                                        <p:cTn id="42" dur="2875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9" nodeType="withEffect">
                                  <p:childTnLst>
                                    <p:animRot by="-43200000">
                                      <p:cBhvr>
                                        <p:cTn id="44" dur="1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46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48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0" dur="11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2" dur="3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3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7" dur="3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62" dur="6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73000" y="73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5" nodeType="with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67" dur="4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42" presetClass="path" presetSubtype="0" fill="hold" grpId="16" nodeType="withEffect">
                                  <p:childTnLst>
                                    <p:animMotion origin="layout" path="M 4.16667E-06 -3.7037E-07 L 0.00039 -0.01296" pathEditMode="relative" rAng="0" ptsTypes="AA">
                                      <p:cBhvr>
                                        <p:cTn id="69" dur="4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48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17" nodeType="with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74" dur="4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42" presetClass="path" presetSubtype="0" fill="hold" grpId="18" nodeType="withEffect">
                                  <p:childTnLst>
                                    <p:animMotion origin="layout" path="M 2.70833E-06 2.59259E-06 L 0.00039 -0.01297" pathEditMode="relative" rAng="0" ptsTypes="AA">
                                      <p:cBhvr>
                                        <p:cTn id="76" dur="4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648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19" nodeType="withEffect"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fill="hold" grpId="10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81" dur="1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1" nodeType="withEffect">
                                  <p:childTnLst>
                                    <p:animScale>
                                      <p:cBhvr>
                                        <p:cTn id="83" dur="1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85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87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89" dur="115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91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childTnLst>
                                    <p:animMotion origin="layout" path="M -1.875E-06 -3.7037E-06 L -0.08893 0.5926" pathEditMode="relative" rAng="0" ptsTypes="AA">
                                      <p:cBhvr>
                                        <p:cTn id="93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95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97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99" dur="11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/>
      <p:bldP spid="4" grpId="1"/>
      <p:bldP spid="5" grpId="2"/>
      <p:bldP spid="5" grpId="3"/>
      <p:bldP spid="6" grpId="4"/>
      <p:bldP spid="6" grpId="5"/>
      <p:bldP spid="21" grpId="6"/>
      <p:bldP spid="21" grpId="7"/>
      <p:bldP spid="22" grpId="8"/>
      <p:bldP spid="22" grpId="9"/>
      <p:bldP spid="53" grpId="10"/>
      <p:bldP spid="53" grpId="11"/>
      <p:bldP spid="17" grpId="12"/>
      <p:bldP spid="37" grpId="13" build="allAtOnce"/>
      <p:bldP spid="39" grpId="14" build="allAtOnce"/>
      <p:bldP spid="40" grpId="15" build="allAtOnce"/>
      <p:bldP spid="40" grpId="16" build="allAtOnce"/>
      <p:bldP spid="42" grpId="17" build="allAtOnce"/>
      <p:bldP spid="42" grpId="18" build="allAtOnce"/>
      <p:bldP spid="41" grpId="19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矩形 4"/>
          <p:cNvSpPr/>
          <p:nvPr/>
        </p:nvSpPr>
        <p:spPr>
          <a:xfrm>
            <a:off x="1407795" y="589915"/>
            <a:ext cx="9377045" cy="4270375"/>
          </a:xfrm>
          <a:prstGeom prst="rect">
            <a:avLst/>
          </a:prstGeom>
          <a:gradFill>
            <a:gsLst>
              <a:gs pos="6000">
                <a:srgbClr val="821412"/>
              </a:gs>
              <a:gs pos="100000">
                <a:schemeClr val="accent6">
                  <a:lumMod val="50000"/>
                </a:schemeClr>
              </a:gs>
              <a:gs pos="0">
                <a:schemeClr val="accent6">
                  <a:lumMod val="75000"/>
                </a:schemeClr>
              </a:gs>
              <a:gs pos="93000">
                <a:schemeClr val="accent6">
                  <a:lumMod val="75000"/>
                </a:schemeClr>
              </a:gs>
            </a:gsLst>
            <a:lin ang="16200000" scaled="0"/>
          </a:gra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6" name="组合 65"/>
          <p:cNvGrpSpPr/>
          <p:nvPr/>
        </p:nvGrpSpPr>
        <p:grpSpPr>
          <a:xfrm>
            <a:off x="-263525" y="3085465"/>
            <a:ext cx="13152120" cy="879475"/>
            <a:chOff x="2894" y="4168"/>
            <a:chExt cx="13071" cy="874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2894" y="4168"/>
              <a:ext cx="444" cy="434"/>
            </a:xfrm>
            <a:prstGeom prst="ellipse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3818" y="4168"/>
              <a:ext cx="370" cy="472"/>
            </a:xfrm>
            <a:prstGeom prst="ellipse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4388" y="4426"/>
              <a:ext cx="314" cy="500"/>
            </a:xfrm>
            <a:prstGeom prst="ellipse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3439" y="4635"/>
              <a:ext cx="314" cy="500"/>
            </a:xfrm>
            <a:prstGeom prst="ellipse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4809" y="4168"/>
              <a:ext cx="444" cy="434"/>
            </a:xfrm>
            <a:prstGeom prst="ellipse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5733" y="4168"/>
              <a:ext cx="370" cy="472"/>
            </a:xfrm>
            <a:prstGeom prst="ellipse">
              <a:avLst/>
            </a:prstGeom>
          </p:spPr>
        </p:pic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6303" y="4426"/>
              <a:ext cx="314" cy="500"/>
            </a:xfrm>
            <a:prstGeom prst="ellipse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5354" y="4635"/>
              <a:ext cx="314" cy="500"/>
            </a:xfrm>
            <a:prstGeom prst="ellipse">
              <a:avLst/>
            </a:prstGeom>
          </p:spPr>
        </p:pic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7001" y="4168"/>
              <a:ext cx="444" cy="434"/>
            </a:xfrm>
            <a:prstGeom prst="ellipse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7925" y="4168"/>
              <a:ext cx="370" cy="472"/>
            </a:xfrm>
            <a:prstGeom prst="ellipse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8495" y="4426"/>
              <a:ext cx="314" cy="500"/>
            </a:xfrm>
            <a:prstGeom prst="ellipse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7546" y="4635"/>
              <a:ext cx="314" cy="500"/>
            </a:xfrm>
            <a:prstGeom prst="ellipse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9125" y="4168"/>
              <a:ext cx="444" cy="434"/>
            </a:xfrm>
            <a:prstGeom prst="ellipse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0049" y="4168"/>
              <a:ext cx="370" cy="472"/>
            </a:xfrm>
            <a:prstGeom prst="ellipse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0619" y="4426"/>
              <a:ext cx="314" cy="500"/>
            </a:xfrm>
            <a:prstGeom prst="ellipse">
              <a:avLst/>
            </a:prstGeom>
          </p:spPr>
        </p:pic>
        <p:pic>
          <p:nvPicPr>
            <p:cNvPr id="82" name="图片 81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9670" y="4635"/>
              <a:ext cx="314" cy="500"/>
            </a:xfrm>
            <a:prstGeom prst="ellipse">
              <a:avLst/>
            </a:prstGeom>
          </p:spPr>
        </p:pic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1583" y="4168"/>
              <a:ext cx="444" cy="434"/>
            </a:xfrm>
            <a:prstGeom prst="ellipse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2507" y="4168"/>
              <a:ext cx="370" cy="472"/>
            </a:xfrm>
            <a:prstGeom prst="ellipse">
              <a:avLst/>
            </a:prstGeom>
          </p:spPr>
        </p:pic>
        <p:pic>
          <p:nvPicPr>
            <p:cNvPr id="85" name="图片 84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3077" y="4426"/>
              <a:ext cx="314" cy="500"/>
            </a:xfrm>
            <a:prstGeom prst="ellipse">
              <a:avLst/>
            </a:prstGeom>
          </p:spPr>
        </p:pic>
        <p:pic>
          <p:nvPicPr>
            <p:cNvPr id="86" name="图片 85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2128" y="4635"/>
              <a:ext cx="314" cy="500"/>
            </a:xfrm>
            <a:prstGeom prst="ellipse">
              <a:avLst/>
            </a:prstGeom>
          </p:spPr>
        </p:pic>
        <p:pic>
          <p:nvPicPr>
            <p:cNvPr id="87" name="图片 86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4064" y="4168"/>
              <a:ext cx="444" cy="434"/>
            </a:xfrm>
            <a:prstGeom prst="ellipse">
              <a:avLst/>
            </a:prstGeom>
          </p:spPr>
        </p:pic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4988" y="4168"/>
              <a:ext cx="370" cy="472"/>
            </a:xfrm>
            <a:prstGeom prst="ellipse">
              <a:avLst/>
            </a:prstGeom>
          </p:spPr>
        </p:pic>
        <p:pic>
          <p:nvPicPr>
            <p:cNvPr id="89" name="图片 88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5558" y="4426"/>
              <a:ext cx="314" cy="500"/>
            </a:xfrm>
            <a:prstGeom prst="ellipse">
              <a:avLst/>
            </a:prstGeom>
          </p:spPr>
        </p:pic>
        <p:pic>
          <p:nvPicPr>
            <p:cNvPr id="90" name="图片 89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4609" y="4635"/>
              <a:ext cx="314" cy="500"/>
            </a:xfrm>
            <a:prstGeom prst="ellipse">
              <a:avLst/>
            </a:prstGeom>
          </p:spPr>
        </p:pic>
      </p:grpSp>
      <p:grpSp>
        <p:nvGrpSpPr>
          <p:cNvPr id="56" name="组合 55"/>
          <p:cNvGrpSpPr/>
          <p:nvPr/>
        </p:nvGrpSpPr>
        <p:grpSpPr>
          <a:xfrm>
            <a:off x="-263525" y="1132205"/>
            <a:ext cx="13152120" cy="879475"/>
            <a:chOff x="2894" y="4168"/>
            <a:chExt cx="13071" cy="874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2894" y="4168"/>
              <a:ext cx="444" cy="434"/>
            </a:xfrm>
            <a:prstGeom prst="ellipse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3818" y="4168"/>
              <a:ext cx="370" cy="472"/>
            </a:xfrm>
            <a:prstGeom prst="ellipse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4388" y="4426"/>
              <a:ext cx="314" cy="500"/>
            </a:xfrm>
            <a:prstGeom prst="ellipse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3439" y="4635"/>
              <a:ext cx="314" cy="500"/>
            </a:xfrm>
            <a:prstGeom prst="ellipse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4809" y="4168"/>
              <a:ext cx="444" cy="434"/>
            </a:xfrm>
            <a:prstGeom prst="ellipse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5733" y="4168"/>
              <a:ext cx="370" cy="472"/>
            </a:xfrm>
            <a:prstGeom prst="ellipse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6303" y="4426"/>
              <a:ext cx="314" cy="500"/>
            </a:xfrm>
            <a:prstGeom prst="ellipse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5354" y="4635"/>
              <a:ext cx="314" cy="500"/>
            </a:xfrm>
            <a:prstGeom prst="ellipse">
              <a:avLst/>
            </a:prstGeom>
          </p:spPr>
        </p:pic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7001" y="4168"/>
              <a:ext cx="444" cy="434"/>
            </a:xfrm>
            <a:prstGeom prst="ellipse">
              <a:avLst/>
            </a:prstGeom>
          </p:spPr>
        </p:pic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7925" y="4168"/>
              <a:ext cx="370" cy="472"/>
            </a:xfrm>
            <a:prstGeom prst="ellipse">
              <a:avLst/>
            </a:prstGeom>
          </p:spPr>
        </p:pic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8495" y="4426"/>
              <a:ext cx="314" cy="500"/>
            </a:xfrm>
            <a:prstGeom prst="ellipse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7546" y="4635"/>
              <a:ext cx="314" cy="500"/>
            </a:xfrm>
            <a:prstGeom prst="ellipse">
              <a:avLst/>
            </a:prstGeom>
          </p:spPr>
        </p:pic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9125" y="4168"/>
              <a:ext cx="444" cy="434"/>
            </a:xfrm>
            <a:prstGeom prst="ellipse">
              <a:avLst/>
            </a:prstGeom>
          </p:spPr>
        </p:pic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0049" y="4168"/>
              <a:ext cx="370" cy="472"/>
            </a:xfrm>
            <a:prstGeom prst="ellipse">
              <a:avLst/>
            </a:prstGeom>
          </p:spPr>
        </p:pic>
        <p:pic>
          <p:nvPicPr>
            <p:cNvPr id="51" name="图片 50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0619" y="4426"/>
              <a:ext cx="314" cy="500"/>
            </a:xfrm>
            <a:prstGeom prst="ellipse">
              <a:avLst/>
            </a:prstGeom>
          </p:spPr>
        </p:pic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9670" y="4635"/>
              <a:ext cx="314" cy="500"/>
            </a:xfrm>
            <a:prstGeom prst="ellipse">
              <a:avLst/>
            </a:prstGeom>
          </p:spPr>
        </p:pic>
        <p:pic>
          <p:nvPicPr>
            <p:cNvPr id="53" name="图片 52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1583" y="4168"/>
              <a:ext cx="444" cy="434"/>
            </a:xfrm>
            <a:prstGeom prst="ellipse">
              <a:avLst/>
            </a:prstGeom>
          </p:spPr>
        </p:pic>
        <p:pic>
          <p:nvPicPr>
            <p:cNvPr id="54" name="图片 53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2507" y="4168"/>
              <a:ext cx="370" cy="472"/>
            </a:xfrm>
            <a:prstGeom prst="ellipse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3077" y="4426"/>
              <a:ext cx="314" cy="500"/>
            </a:xfrm>
            <a:prstGeom prst="ellipse">
              <a:avLst/>
            </a:prstGeom>
          </p:spPr>
        </p:pic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2128" y="4635"/>
              <a:ext cx="314" cy="500"/>
            </a:xfrm>
            <a:prstGeom prst="ellipse">
              <a:avLst/>
            </a:prstGeom>
          </p:spPr>
        </p:pic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3"/>
            <a:srcRect l="4201" t="2140" r="1735" b="4279"/>
            <a:stretch>
              <a:fillRect/>
            </a:stretch>
          </p:blipFill>
          <p:spPr>
            <a:xfrm>
              <a:off x="14064" y="4168"/>
              <a:ext cx="444" cy="434"/>
            </a:xfrm>
            <a:prstGeom prst="ellipse">
              <a:avLst/>
            </a:prstGeom>
          </p:spPr>
        </p:pic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4"/>
            <a:srcRect l="6877" t="5943" r="11754" b="4887"/>
            <a:stretch>
              <a:fillRect/>
            </a:stretch>
          </p:blipFill>
          <p:spPr>
            <a:xfrm>
              <a:off x="14988" y="4168"/>
              <a:ext cx="370" cy="472"/>
            </a:xfrm>
            <a:prstGeom prst="ellipse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5558" y="4426"/>
              <a:ext cx="314" cy="500"/>
            </a:xfrm>
            <a:prstGeom prst="ellipse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>
            <a:blip r:embed="rId5"/>
            <a:srcRect l="12164" t="10917" r="15322" b="6750"/>
            <a:stretch>
              <a:fillRect/>
            </a:stretch>
          </p:blipFill>
          <p:spPr>
            <a:xfrm rot="5220000">
              <a:off x="14609" y="4635"/>
              <a:ext cx="314" cy="500"/>
            </a:xfrm>
            <a:prstGeom prst="ellipse">
              <a:avLst/>
            </a:prstGeom>
          </p:spPr>
        </p:pic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3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>
                  <p14:trim st="200.000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7" name="图片 16" descr="309313e4bd44109d05734d6d487e0115b4e713a2ea088-jbgobz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600000">
            <a:off x="2900680" y="2764790"/>
            <a:ext cx="687705" cy="1475740"/>
          </a:xfrm>
          <a:prstGeom prst="rect">
            <a:avLst/>
          </a:prstGeom>
          <a:effectLst>
            <a:outerShdw blurRad="63500" sx="114000" sy="114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18" name="图片 17" descr="309313e4bd44109d05734d6d487e0115b4e713a2ea088-jbgobz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3600000">
            <a:off x="6295390" y="1623060"/>
            <a:ext cx="687705" cy="1475740"/>
          </a:xfrm>
          <a:prstGeom prst="rect">
            <a:avLst/>
          </a:prstGeom>
          <a:effectLst>
            <a:outerShdw blurRad="63500" sx="114000" sy="114000" algn="ctr" rotWithShape="0">
              <a:prstClr val="black">
                <a:alpha val="28000"/>
              </a:prstClr>
            </a:outerShdw>
          </a:effectLst>
        </p:spPr>
      </p:pic>
      <p:pic>
        <p:nvPicPr>
          <p:cNvPr id="25" name="图片 24"/>
          <p:cNvPicPr/>
          <p:nvPr/>
        </p:nvPicPr>
        <p:blipFill>
          <a:blip r:embed="rId14"/>
          <a:stretch>
            <a:fillRect/>
          </a:stretch>
        </p:blipFill>
        <p:spPr>
          <a:xfrm>
            <a:off x="2061210" y="1310005"/>
            <a:ext cx="1220470" cy="88201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6" name="图片 25"/>
          <p:cNvPicPr/>
          <p:nvPr/>
        </p:nvPicPr>
        <p:blipFill>
          <a:blip r:embed="rId14"/>
          <a:stretch>
            <a:fillRect/>
          </a:stretch>
        </p:blipFill>
        <p:spPr>
          <a:xfrm>
            <a:off x="5355590" y="1519555"/>
            <a:ext cx="745490" cy="53911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7" name="图片 26"/>
          <p:cNvPicPr/>
          <p:nvPr/>
        </p:nvPicPr>
        <p:blipFill>
          <a:blip r:embed="rId14"/>
          <a:stretch>
            <a:fillRect/>
          </a:stretch>
        </p:blipFill>
        <p:spPr>
          <a:xfrm>
            <a:off x="8594090" y="2821305"/>
            <a:ext cx="1031240" cy="7454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1" name="图片 30"/>
          <p:cNvPicPr/>
          <p:nvPr/>
        </p:nvPicPr>
        <p:blipFill>
          <a:blip r:embed="rId14"/>
          <a:stretch>
            <a:fillRect/>
          </a:stretch>
        </p:blipFill>
        <p:spPr>
          <a:xfrm>
            <a:off x="9708515" y="1059180"/>
            <a:ext cx="650240" cy="46990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2" name="图片 31"/>
          <p:cNvPicPr/>
          <p:nvPr/>
        </p:nvPicPr>
        <p:blipFill>
          <a:blip r:embed="rId14"/>
          <a:stretch>
            <a:fillRect/>
          </a:stretch>
        </p:blipFill>
        <p:spPr>
          <a:xfrm>
            <a:off x="7251065" y="3599815"/>
            <a:ext cx="468630" cy="3390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3" name="图片 32"/>
          <p:cNvPicPr/>
          <p:nvPr/>
        </p:nvPicPr>
        <p:blipFill>
          <a:blip r:embed="rId14"/>
          <a:stretch>
            <a:fillRect/>
          </a:stretch>
        </p:blipFill>
        <p:spPr>
          <a:xfrm>
            <a:off x="5241290" y="3566795"/>
            <a:ext cx="468630" cy="3390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4" name="图片 33"/>
          <p:cNvPicPr/>
          <p:nvPr/>
        </p:nvPicPr>
        <p:blipFill>
          <a:blip r:embed="rId14"/>
          <a:stretch>
            <a:fillRect/>
          </a:stretch>
        </p:blipFill>
        <p:spPr>
          <a:xfrm>
            <a:off x="4288790" y="2191385"/>
            <a:ext cx="468630" cy="3390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5" name="图片 34"/>
          <p:cNvPicPr/>
          <p:nvPr/>
        </p:nvPicPr>
        <p:blipFill>
          <a:blip r:embed="rId14"/>
          <a:stretch>
            <a:fillRect/>
          </a:stretch>
        </p:blipFill>
        <p:spPr>
          <a:xfrm>
            <a:off x="2374265" y="3232150"/>
            <a:ext cx="715645" cy="51752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6" name="图片 35"/>
          <p:cNvPicPr/>
          <p:nvPr/>
        </p:nvPicPr>
        <p:blipFill>
          <a:blip r:embed="rId14"/>
          <a:stretch>
            <a:fillRect/>
          </a:stretch>
        </p:blipFill>
        <p:spPr>
          <a:xfrm>
            <a:off x="4841240" y="2624455"/>
            <a:ext cx="745490" cy="53911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91" name="矩形 90"/>
          <p:cNvSpPr/>
          <p:nvPr/>
        </p:nvSpPr>
        <p:spPr>
          <a:xfrm>
            <a:off x="0" y="964565"/>
            <a:ext cx="1407160" cy="33508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10784840" y="818515"/>
            <a:ext cx="1407160" cy="37312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1" presetClass="path" presetSubtype="0" accel="50000" decel="50000" fill="hold" nodeType="withEffect"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6" presetClass="path" presetSubtype="0" accel="50000" decel="50000" fill="hold" nodeType="withEffect">
                                  <p:childTnLst>
                                    <p:animMotion origin="layout" path="M 0 0 L 0.091 -0.034 L 0.125 -0.125 L 0.158 -0.034 L 0.249 0 L 0.158 0.034 L 0.125 0.125 L 0.091 0.034 L 0 0 Z" pathEditMode="relative" ptsTypes="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" presetClass="path" presetSubtype="0" accel="50000" decel="50000" fill="hold" nodeType="withEffect">
                                  <p:childTnLst>
                                    <p:animMotion origin="layout" path="M 0 0 L 0.125 0 L 0.188 0.109 L 0.125 0.217 L 0 0.217 L -0.063 0.109 L 0 0 Z" pathEditMode="relative" ptsTypes="">
                                      <p:cBhvr>
                                        <p:cTn id="2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3" presetClass="path" presetSubtype="0" accel="50000" decel="50000" fill="hold" nodeType="withEffect">
                                  <p:childTnLst>
                                    <p:animMotion origin="layout" path="M 0 0 L 0.125 0.216 L -0.125 0.216 L 0 0 Z" pathEditMode="relative" ptsTypes="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childTnLst>
                                    <p:animMotion origin="layout" path="M 0 0 C 0 -0.035 0.028 -0.062 0.062 -0.062 C 0.097 -0.062 0.125 -0.035 0.125 0 C 0.125 0.035 0.153 0.062 0.188 0.062 C 0.222 0.062 0.25 0.035 0.25 0 E" pathEditMode="relative" ptsTypes="">
                                      <p:cBhvr>
                                        <p:cTn id="4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60" presetClass="path" presetSubtype="0" accel="50000" decel="50000" fill="hold" nodeType="withEffect"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9" presetClass="path" presetSubtype="0" accel="50000" decel="50000" fill="hold" nodeType="withEffect">
                                  <p:childTnLst>
                                    <p:animMotion origin="layout" path="M 0 0 C 0 -0.035 0.028 -0.062 0.062 -0.062 C 0.097 -0.062 0.125 -0.035 0.125 0 C 0.125 0.035 0.153 0.062 0.188 0.062 C 0.222 0.062 0.25 0.035 0.25 0 E" pathEditMode="relative" ptsTypes="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61" presetClass="path" presetSubtype="0" accel="50000" decel="50000" fill="hold" nodeType="withEffect"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6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9" presetID="64" presetClass="path" presetSubtype="0" accel="50000" decel="50000" fill="hold" nodeType="withEffect">
                                  <p:childTnLst>
                                    <p:animMotion origin="layout" path="M 0 0 L 0 -0.25 E" pathEditMode="relative" ptsTypes="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5" presetClass="path" presetSubtype="0" accel="50000" decel="50000" fill="hold" nodeType="withEffect">
                                  <p:childTnLst>
                                    <p:animMotion origin="layout" path="M 0 0 L 0.017 0 C 0.025 0 0.034 -0.014 0.042 -0.016 C 0.048 -0.016 0.059 -0.003 0.064 -0.003 C 0.071 -0.003 0.078 -0.007 0.091 -0.007 L 0.1 -0.162 L 0.11 0.025 L 0.122 0 L 0.132 -0.007 L 0.156 -0.001 C 0.167 -0.004 0.176 -0.017 0.187 -0.022 C 0.191 -0.023 0.2 -0.024 0.206 -0.022 C 0.212 -0.02 0.217 -0.006 0.219 -0.005 C 0.222 -0.001 0.229 -0.005 0.233 -0.003 L 0.239 0 L 0.25 0 E" pathEditMode="relative" ptsTypes="">
                                      <p:cBhvr>
                                        <p:cTn id="7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0" presetClass="path" presetSubtype="0" accel="50000" decel="50000" fill="hold" nodeType="withEffect">
                                  <p:childTnLst>
                                    <p:animMotion origin="layout" path="M 0 0 C 0.003 -0.019 0.007 -0.037 0.015 -0.037 C 0.024 -0.037 0.027 -0.019 0.03 0 C 0.034 0.021 0.037 0.042 0.047 0.042 C 0.056 0.042 0.059 0.021 0.063 0 C 0.065 -0.019 0.069 -0.037 0.078 -0.037 C 0.086 -0.037 0.09 -0.019 0.093 0 C 0.096 0.021 0.1 0.042 0.109 0.042 C 0.118 0.042 0.125 0 0.125 0 C 0.128 -0.019 0.131 -0.037 0.14 -0.037 C 0.149 -0.037 0.152 -0.019 0.155 0 C 0.159 0.021 0.162 0.042 0.172 0.042 C 0.181 0.042 0.184 0.021 0.187 0 C 0.191 -0.019 0.194 -0.037 0.203 -0.037 C 0.211 -0.037 0.215 -0.019 0.218 0 C 0.221 0.021 0.225 0.042 0.234 0.042 C 0.243 0.042 0.246 0.021 0.25 0 E" pathEditMode="relative" ptsTypes="">
                                      <p:cBhvr>
                                        <p:cTn id="8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9" presetClass="path" presetSubtype="0" accel="50000" decel="50000" fill="hold" nodeType="withEffect">
                                  <p:childTnLst>
                                    <p:animMotion origin="layout" path="M 0 0 C 0 0.035 0.028 0.062 0.062 0.062 C 0.097 0.062 0.125 0.035 0.125 0 C 0.125 -0.035 0.153 -0.062 0.188 -0.062 C 0.222 -0.062 0.25 -0.035 0.25 0 E" pathEditMode="relative" ptsTypes="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childTnLst>
                                    <p:animMotion origin="layout" path="M -0.365729 0 L 0.192292 0" pathEditMode="relative" rAng="0" ptsTypes="">
                                      <p:cBhvr>
                                        <p:cTn id="8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childTnLst>
                                    <p:animMotion origin="layout" path="M -0.365729 0 L 0.192292 0" pathEditMode="relative" rAng="0" ptsTypes="">
                                      <p:cBhvr>
                                        <p:cTn id="8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32443" y="-911455"/>
            <a:ext cx="540000" cy="540000"/>
          </a:xfrm>
          <a:prstGeom prst="rect">
            <a:avLst/>
          </a:prstGeom>
        </p:spPr>
      </p:pic>
      <p:pic>
        <p:nvPicPr>
          <p:cNvPr id="2" name="图片 1" descr="3499eb1a4d9a65ada8de4382290715cd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6410" y="1878965"/>
            <a:ext cx="2468880" cy="2289810"/>
          </a:xfrm>
          <a:prstGeom prst="rect">
            <a:avLst/>
          </a:prstGeom>
        </p:spPr>
      </p:pic>
      <p:pic>
        <p:nvPicPr>
          <p:cNvPr id="3" name="图片 2" descr="女人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54" r="30606"/>
          <a:stretch>
            <a:fillRect/>
          </a:stretch>
        </p:blipFill>
        <p:spPr>
          <a:xfrm>
            <a:off x="4900930" y="618490"/>
            <a:ext cx="2307590" cy="5850890"/>
          </a:xfrm>
          <a:prstGeom prst="rect">
            <a:avLst/>
          </a:prstGeom>
        </p:spPr>
      </p:pic>
      <p:pic>
        <p:nvPicPr>
          <p:cNvPr id="25" name="图片 24"/>
          <p:cNvPicPr/>
          <p:nvPr/>
        </p:nvPicPr>
        <p:blipFill>
          <a:blip r:embed="rId12"/>
          <a:stretch>
            <a:fillRect/>
          </a:stretch>
        </p:blipFill>
        <p:spPr>
          <a:xfrm>
            <a:off x="5495290" y="372110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6" name="图片 5"/>
          <p:cNvPicPr/>
          <p:nvPr/>
        </p:nvPicPr>
        <p:blipFill>
          <a:blip r:embed="rId12"/>
          <a:stretch>
            <a:fillRect/>
          </a:stretch>
        </p:blipFill>
        <p:spPr>
          <a:xfrm>
            <a:off x="5676265" y="301625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8" name="图片 7"/>
          <p:cNvPicPr/>
          <p:nvPr/>
        </p:nvPicPr>
        <p:blipFill>
          <a:blip r:embed="rId12"/>
          <a:stretch>
            <a:fillRect/>
          </a:stretch>
        </p:blipFill>
        <p:spPr>
          <a:xfrm>
            <a:off x="5967730" y="255397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9" name="图片 8"/>
          <p:cNvPicPr/>
          <p:nvPr/>
        </p:nvPicPr>
        <p:blipFill>
          <a:blip r:embed="rId12"/>
          <a:stretch>
            <a:fillRect/>
          </a:stretch>
        </p:blipFill>
        <p:spPr>
          <a:xfrm>
            <a:off x="6082030" y="325818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0" name="图片 9"/>
          <p:cNvPicPr/>
          <p:nvPr/>
        </p:nvPicPr>
        <p:blipFill>
          <a:blip r:embed="rId12"/>
          <a:stretch>
            <a:fillRect/>
          </a:stretch>
        </p:blipFill>
        <p:spPr>
          <a:xfrm>
            <a:off x="6173470" y="396240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2" name="图片 11"/>
          <p:cNvPicPr/>
          <p:nvPr/>
        </p:nvPicPr>
        <p:blipFill>
          <a:blip r:embed="rId12"/>
          <a:stretch>
            <a:fillRect/>
          </a:stretch>
        </p:blipFill>
        <p:spPr>
          <a:xfrm>
            <a:off x="6148705" y="498157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3" name="图片 12"/>
          <p:cNvPicPr/>
          <p:nvPr/>
        </p:nvPicPr>
        <p:blipFill>
          <a:blip r:embed="rId12"/>
          <a:stretch>
            <a:fillRect/>
          </a:stretch>
        </p:blipFill>
        <p:spPr>
          <a:xfrm>
            <a:off x="6127750" y="187896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4" name="图片 13"/>
          <p:cNvPicPr/>
          <p:nvPr/>
        </p:nvPicPr>
        <p:blipFill>
          <a:blip r:embed="rId12"/>
          <a:stretch>
            <a:fillRect/>
          </a:stretch>
        </p:blipFill>
        <p:spPr>
          <a:xfrm>
            <a:off x="5586730" y="160337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5" name="图片 14"/>
          <p:cNvPicPr/>
          <p:nvPr/>
        </p:nvPicPr>
        <p:blipFill>
          <a:blip r:embed="rId12"/>
          <a:stretch>
            <a:fillRect/>
          </a:stretch>
        </p:blipFill>
        <p:spPr>
          <a:xfrm>
            <a:off x="5676265" y="449516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6" name="图片 15"/>
          <p:cNvPicPr/>
          <p:nvPr/>
        </p:nvPicPr>
        <p:blipFill>
          <a:blip r:embed="rId12"/>
          <a:stretch>
            <a:fillRect/>
          </a:stretch>
        </p:blipFill>
        <p:spPr>
          <a:xfrm>
            <a:off x="5701030" y="213042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17" name="图片 16"/>
          <p:cNvPicPr/>
          <p:nvPr/>
        </p:nvPicPr>
        <p:blipFill>
          <a:blip r:embed="rId12"/>
          <a:stretch>
            <a:fillRect/>
          </a:stretch>
        </p:blipFill>
        <p:spPr>
          <a:xfrm>
            <a:off x="5882005" y="290449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19" name="椭圆 18"/>
          <p:cNvSpPr/>
          <p:nvPr/>
        </p:nvSpPr>
        <p:spPr>
          <a:xfrm>
            <a:off x="7927340" y="1079500"/>
            <a:ext cx="1560195" cy="1560195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012430" y="1164590"/>
            <a:ext cx="1390015" cy="1390015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927340" y="2889250"/>
            <a:ext cx="1560195" cy="156019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012430" y="2974340"/>
            <a:ext cx="1390015" cy="1390015"/>
          </a:xfrm>
          <a:prstGeom prst="ellipse">
            <a:avLst/>
          </a:prstGeom>
          <a:blipFill rotWithShape="1"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mph" presetSubtype="0" repeatCount="4000" fill="hold" nodeType="after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82" presetID="21" presetClass="entr" presetSubtype="1" fill="hold" grpId="0" nodeType="afterEffect">
                                  <p:childTnLst>
                                    <p:set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1" presetClass="entr" presetSubtype="1" fill="hold" grpId="3" nodeType="afterEffect">
                                  <p:childTnLst>
                                    <p:set>
                                      <p:cBhvr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3" presetClass="entr" presetSubtype="16" fill="hold" grpId="4" nodeType="withEffect"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grpId="5" nodeType="withEffect"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19" grpId="0"/>
      <p:bldP spid="19" grpId="1"/>
      <p:bldP spid="20" grpId="2"/>
      <p:bldP spid="23" grpId="3"/>
      <p:bldP spid="23" grpId="4"/>
      <p:bldP spid="24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4" name="图片 3" descr="e14f63f6bfeea823691c401a9afb19bc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2580" y="630555"/>
            <a:ext cx="4150360" cy="638873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1379855" y="2787015"/>
            <a:ext cx="979551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母婴</a:t>
            </a:r>
            <a:r>
              <a:rPr lang="en-US" altLang="zh-CN" sz="3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</a:t>
            </a:r>
            <a:r>
              <a:rPr lang="zh-CN" altLang="en-US" sz="35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传播</a:t>
            </a:r>
          </a:p>
        </p:txBody>
      </p:sp>
      <p:sp>
        <p:nvSpPr>
          <p:cNvPr id="26" name="矩形 25"/>
          <p:cNvSpPr/>
          <p:nvPr/>
        </p:nvSpPr>
        <p:spPr>
          <a:xfrm rot="19560000">
            <a:off x="5920105" y="2433955"/>
            <a:ext cx="2672715" cy="78295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>
                <a:solidFill>
                  <a:srgbClr val="C00000"/>
                </a:solidFill>
              </a:rPr>
              <a:t>H I V</a:t>
            </a:r>
          </a:p>
        </p:txBody>
      </p:sp>
      <p:pic>
        <p:nvPicPr>
          <p:cNvPr id="22" name="图片 21" descr="盖章的手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6960" y="-200660"/>
            <a:ext cx="5792470" cy="4499610"/>
          </a:xfrm>
          <a:prstGeom prst="rect">
            <a:avLst/>
          </a:prstGeom>
        </p:spPr>
      </p:pic>
      <p:sp>
        <p:nvSpPr>
          <p:cNvPr id="51" name="延时符合"/>
          <p:cNvSpPr/>
          <p:nvPr/>
        </p:nvSpPr>
        <p:spPr>
          <a:xfrm>
            <a:off x="7811770" y="-930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5" presetClass="exit" presetSubtype="0" fill="hold" grpId="0" nodeType="afterEffect"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2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1" nodeType="after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xit" presetSubtype="3" fill="hold" nodeType="afterEffect"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childTnLst>
                                    <p:anim calcmode="lin" valueType="num">
                                      <p:cBhvr additive="base">
                                        <p:cTn id="38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1" fill="hold" nodeType="withEffect">
                                  <p:childTnLst>
                                    <p:anim calcmode="lin" valueType="num">
                                      <p:cBhvr additive="base">
                                        <p:cTn id="42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1" grpId="0" build="allAtOnce"/>
      <p:bldP spid="26" grpId="1"/>
      <p:bldP spid="26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8" name="图片 37"/>
          <p:cNvPicPr/>
          <p:nvPr/>
        </p:nvPicPr>
        <p:blipFill>
          <a:blip r:embed="rId3"/>
          <a:stretch>
            <a:fillRect/>
          </a:stretch>
        </p:blipFill>
        <p:spPr>
          <a:xfrm>
            <a:off x="4382770" y="3156585"/>
            <a:ext cx="1146175" cy="82931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 descr="婴儿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0025" y="1090930"/>
            <a:ext cx="3674745" cy="4960620"/>
          </a:xfrm>
          <a:prstGeom prst="rect">
            <a:avLst/>
          </a:prstGeom>
        </p:spPr>
      </p:pic>
      <p:pic>
        <p:nvPicPr>
          <p:cNvPr id="40" name="图片 39"/>
          <p:cNvPicPr/>
          <p:nvPr/>
        </p:nvPicPr>
        <p:blipFill>
          <a:blip r:embed="rId3"/>
          <a:stretch>
            <a:fillRect/>
          </a:stretch>
        </p:blipFill>
        <p:spPr>
          <a:xfrm>
            <a:off x="5339080" y="387477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3"/>
          <a:stretch>
            <a:fillRect/>
          </a:stretch>
        </p:blipFill>
        <p:spPr>
          <a:xfrm>
            <a:off x="5901055" y="309880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3"/>
          <a:stretch>
            <a:fillRect/>
          </a:stretch>
        </p:blipFill>
        <p:spPr>
          <a:xfrm>
            <a:off x="6192520" y="2636520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3"/>
          <a:stretch>
            <a:fillRect/>
          </a:stretch>
        </p:blipFill>
        <p:spPr>
          <a:xfrm>
            <a:off x="6306820" y="334073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3"/>
          <a:stretch>
            <a:fillRect/>
          </a:stretch>
        </p:blipFill>
        <p:spPr>
          <a:xfrm>
            <a:off x="6398260" y="404495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3"/>
          <a:stretch>
            <a:fillRect/>
          </a:stretch>
        </p:blipFill>
        <p:spPr>
          <a:xfrm>
            <a:off x="6373495" y="506412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3"/>
          <a:stretch>
            <a:fillRect/>
          </a:stretch>
        </p:blipFill>
        <p:spPr>
          <a:xfrm>
            <a:off x="6352540" y="196151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3"/>
          <a:stretch>
            <a:fillRect/>
          </a:stretch>
        </p:blipFill>
        <p:spPr>
          <a:xfrm>
            <a:off x="5811520" y="1685925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3"/>
          <a:stretch>
            <a:fillRect/>
          </a:stretch>
        </p:blipFill>
        <p:spPr>
          <a:xfrm>
            <a:off x="5339080" y="468503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9" name="图片 48"/>
          <p:cNvPicPr/>
          <p:nvPr/>
        </p:nvPicPr>
        <p:blipFill>
          <a:blip r:embed="rId3"/>
          <a:stretch>
            <a:fillRect/>
          </a:stretch>
        </p:blipFill>
        <p:spPr>
          <a:xfrm>
            <a:off x="5247640" y="2367915"/>
            <a:ext cx="472440" cy="34163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50" name="图片 49"/>
          <p:cNvPicPr/>
          <p:nvPr/>
        </p:nvPicPr>
        <p:blipFill>
          <a:blip r:embed="rId3"/>
          <a:stretch>
            <a:fillRect/>
          </a:stretch>
        </p:blipFill>
        <p:spPr>
          <a:xfrm>
            <a:off x="6915150" y="2636520"/>
            <a:ext cx="381000" cy="27559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3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200.00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5" y="635"/>
            <a:ext cx="4201160" cy="6858000"/>
            <a:chOff x="1" y="1"/>
            <a:chExt cx="6616" cy="10800"/>
          </a:xfrm>
        </p:grpSpPr>
        <p:sp>
          <p:nvSpPr>
            <p:cNvPr id="2" name="矩形 1"/>
            <p:cNvSpPr/>
            <p:nvPr/>
          </p:nvSpPr>
          <p:spPr>
            <a:xfrm>
              <a:off x="1" y="1"/>
              <a:ext cx="6616" cy="10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8" name="图片 107"/>
            <p:cNvPicPr/>
            <p:nvPr/>
          </p:nvPicPr>
          <p:blipFill>
            <a:blip r:embed="rId12"/>
            <a:srcRect l="13019" t="13185" r="12843" b="13194"/>
            <a:stretch>
              <a:fillRect/>
            </a:stretch>
          </p:blipFill>
          <p:spPr>
            <a:xfrm>
              <a:off x="1402" y="2330"/>
              <a:ext cx="3546" cy="3521"/>
            </a:xfrm>
            <a:prstGeom prst="ellipse">
              <a:avLst/>
            </a:prstGeom>
            <a:noFill/>
            <a:ln w="9525">
              <a:noFill/>
            </a:ln>
          </p:spPr>
        </p:pic>
        <p:sp>
          <p:nvSpPr>
            <p:cNvPr id="10" name="文本框 9"/>
            <p:cNvSpPr txBox="1"/>
            <p:nvPr/>
          </p:nvSpPr>
          <p:spPr>
            <a:xfrm>
              <a:off x="2391" y="6342"/>
              <a:ext cx="156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/>
                <a:t>胎盘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983355" y="635"/>
            <a:ext cx="4201160" cy="6858000"/>
            <a:chOff x="6273" y="1"/>
            <a:chExt cx="6616" cy="10800"/>
          </a:xfrm>
        </p:grpSpPr>
        <p:sp>
          <p:nvSpPr>
            <p:cNvPr id="3" name="矩形 2"/>
            <p:cNvSpPr/>
            <p:nvPr/>
          </p:nvSpPr>
          <p:spPr>
            <a:xfrm>
              <a:off x="6273" y="1"/>
              <a:ext cx="6616" cy="10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椭圆 7"/>
            <p:cNvSpPr/>
            <p:nvPr/>
          </p:nvSpPr>
          <p:spPr>
            <a:xfrm>
              <a:off x="7809" y="2367"/>
              <a:ext cx="3543" cy="3543"/>
            </a:xfrm>
            <a:prstGeom prst="ellipse">
              <a:avLst/>
            </a:prstGeom>
            <a:blipFill rotWithShape="1">
              <a:blip r:embed="rId13"/>
              <a:stretch>
                <a:fillRect l="-19000" r="-23000"/>
              </a:stretch>
            </a:blipFill>
            <a:ln w="76200">
              <a:solidFill>
                <a:srgbClr val="FBD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797" y="6342"/>
              <a:ext cx="156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/>
                <a:t>分娩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989570" y="635"/>
            <a:ext cx="4201160" cy="6858000"/>
            <a:chOff x="12582" y="1"/>
            <a:chExt cx="6616" cy="10800"/>
          </a:xfrm>
        </p:grpSpPr>
        <p:sp>
          <p:nvSpPr>
            <p:cNvPr id="6" name="矩形 5"/>
            <p:cNvSpPr/>
            <p:nvPr/>
          </p:nvSpPr>
          <p:spPr>
            <a:xfrm>
              <a:off x="12582" y="1"/>
              <a:ext cx="6616" cy="10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椭圆 8"/>
            <p:cNvSpPr/>
            <p:nvPr/>
          </p:nvSpPr>
          <p:spPr>
            <a:xfrm>
              <a:off x="14118" y="2367"/>
              <a:ext cx="3543" cy="3543"/>
            </a:xfrm>
            <a:prstGeom prst="ellipse">
              <a:avLst/>
            </a:prstGeom>
            <a:blipFill rotWithShape="1">
              <a:blip r:embed="rId14"/>
              <a:stretch>
                <a:fillRect l="-19000" t="-4000" r="-23000" b="-8000"/>
              </a:stretch>
            </a:blipFill>
            <a:ln w="76200">
              <a:solidFill>
                <a:srgbClr val="FBDA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5106" y="6342"/>
              <a:ext cx="1568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200" b="1"/>
                <a:t>哺乳</a:t>
              </a:r>
            </a:p>
          </p:txBody>
        </p:sp>
      </p:grpSp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延时符合"/>
          <p:cNvSpPr/>
          <p:nvPr/>
        </p:nvSpPr>
        <p:spPr>
          <a:xfrm>
            <a:off x="7811770" y="-930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1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childTnLst>
                                    <p:set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xit" presetSubtype="1" fill="hold" nodeType="afterEffect"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31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2" presetClass="exit" presetSubtype="1" fill="hold" nodeType="withEffect"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4" fill="hold" nodeType="withEffect"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1" presetClass="entr" presetSubtype="1" fill="hold" grpId="1" nodeType="afterEffect">
                                  <p:childTnLst>
                                    <p:set>
                                      <p:cBhvr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5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-42926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50" name="文本框 49"/>
          <p:cNvSpPr txBox="1"/>
          <p:nvPr/>
        </p:nvSpPr>
        <p:spPr>
          <a:xfrm>
            <a:off x="1754505" y="5027295"/>
            <a:ext cx="8717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666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艾滋病是如何破坏机体健康的？</a:t>
            </a:r>
            <a:endParaRPr lang="zh-CN" altLang="en-US" sz="4800" b="1">
              <a:ln w="66675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754505" y="5027295"/>
            <a:ext cx="8717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艾滋病是如何破坏机体健康的？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11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6" presetClass="emph" presetSubtype="0" repeatCount="4000" fill="hold" nodeType="afterEffect"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0.349844 0.336111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0 L 0.312187 0.134815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0.31776 -0.271204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-0.00212963 L 0.231094 -0.365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0.312604 -0.032963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366042 0.211389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111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childTnLst>
                                    <p:animMotion origin="layout" path="M 0 0 L -0.345208 0.165185" pathEditMode="relative" rAng="0" ptsTypes="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87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childTnLst>
                                    <p:animMotion origin="layout" path="M 0 0 L -0.330312 0.129815" pathEditMode="relative" rAng="0" ptsTypes="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childTnLst>
                                    <p:animMotion origin="layout" path="M 0 0 L -0.324427 0.0725" pathEditMode="relative" rAng="0" ptsTypes="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48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childTnLst>
                                    <p:animMotion origin="layout" path="M 0 0 L -0.32875 0.0284259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52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childTnLst>
                                    <p:animMotion origin="layout" path="M 0 0 L -0.323854 -0.0253704" pathEditMode="relative" rAng="0" ptsTypes="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25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childTnLst>
                                    <p:animMotion origin="layout" path="M 0 0 L -0.344375 -0.128611" pathEditMode="relative" rAng="0" ptsTypes="">
                                      <p:cBhvr>
                                        <p:cTn id="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4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3" presetClass="entr" presetSubtype="16" fill="hold" grpId="5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10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6" nodeType="withEffect"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4" grpId="0"/>
      <p:bldP spid="50" grpId="1"/>
      <p:bldP spid="50" grpId="2"/>
      <p:bldP spid="50" grpId="3"/>
      <p:bldP spid="51" grpId="4"/>
      <p:bldP spid="51" grpId="5"/>
      <p:bldP spid="51" grpId="6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13080" y="-371475"/>
            <a:ext cx="513080" cy="37147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2" name="图片 1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98298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49" name="文本框 48"/>
          <p:cNvSpPr txBox="1"/>
          <p:nvPr/>
        </p:nvSpPr>
        <p:spPr>
          <a:xfrm>
            <a:off x="1636395" y="768985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病毒和细菌</a:t>
            </a:r>
          </a:p>
          <a:p>
            <a:pPr algn="l"/>
            <a:r>
              <a:rPr lang="zh-CN" altLang="en-US" sz="2400" b="1">
                <a:solidFill>
                  <a:schemeClr val="bg1"/>
                </a:solidFill>
              </a:rPr>
              <a:t>攻击人体免疫系统</a:t>
            </a:r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childTnLst>
                                    <p:animMotion origin="layout" path="M 0 0 L 0.324219 0.385463" pathEditMode="relative" ptsTypes="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childTnLst>
                                    <p:animMotion origin="layout" path="M 0 0 L 0.312187 0.134815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childTnLst>
                                    <p:animMotion origin="layout" path="M 0 0 L 0.31776 -0.271204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childTnLst>
                                    <p:animMotion origin="layout" path="M 0 -0.00212963 L 0.231094 -0.365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childTnLst>
                                    <p:animMotion origin="layout" path="M 0 0 L 0.312604 -0.032963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childTnLst>
                                    <p:animMotion origin="layout" path="M 0 0 L -0.366042 0.211389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111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-0.345208 0.165185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87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0 L -0.330312 0.129815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-0.324427 0.0725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00" y="48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0 L -0.32875 0.0284259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00" y="52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-0.323854 -0.0253704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0" y="-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344375 -0.128611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0" y="104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childTnLst>
                                    <p:animMotion origin="layout" path="M 0 0 L 0.358542 0.113241" pathEditMode="relative" rAng="0" ptsTypes="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1"/>
      <p:bldP spid="4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-42926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49" name="文本框 48"/>
          <p:cNvSpPr txBox="1"/>
          <p:nvPr/>
        </p:nvSpPr>
        <p:spPr>
          <a:xfrm>
            <a:off x="1636395" y="768985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>
                <a:solidFill>
                  <a:schemeClr val="bg1"/>
                </a:solidFill>
              </a:rPr>
              <a:t>病毒和细菌</a:t>
            </a:r>
          </a:p>
          <a:p>
            <a:pPr algn="l"/>
            <a:r>
              <a:rPr lang="zh-CN" altLang="en-US" sz="2400" b="1">
                <a:solidFill>
                  <a:schemeClr val="bg1"/>
                </a:solidFill>
              </a:rPr>
              <a:t>攻击人体免疫系统</a:t>
            </a:r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childTnLst>
                                    <p:animMotion origin="layout" path="M 0 0 L 0.413229 0.382407" pathEditMode="relative" rAng="0" ptsTypes="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0" y="1930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childTnLst>
                                    <p:animMotion origin="layout" path="M 0 0 L 0.349844 0.119352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67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childTnLst>
                                    <p:animMotion origin="layout" path="M 0 0 L 0.354583 -0.243426" pathEditMode="relative" rAng="0" ptsTypes="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0" y="-135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childTnLst>
                                    <p:animMotion origin="layout" path="M 0 -0.00222222 L 0.281563 -0.348426" pathEditMode="relative" rAng="0" ptsTypes="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00" y="-181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childTnLst>
                                    <p:animMotion origin="layout" path="M 0 0 L 0.348906 -0.0259259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00" y="-16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childTnLst>
                                    <p:animMotion origin="layout" path="M 0 0 L -0.402031 0.186667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0" y="106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-0.382083 0.166667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8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0 L -0.368229 0.144167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00" y="65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-0.376823 0.0817593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00" y="36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0 L -0.372917 0.0423148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00" y="14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-0.420521 -0.0237963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00" y="-12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39974 -0.124444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3" name="图片 32" descr="女人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54" r="30606"/>
          <a:stretch>
            <a:fillRect/>
          </a:stretch>
        </p:blipFill>
        <p:spPr>
          <a:xfrm>
            <a:off x="5039360" y="1570990"/>
            <a:ext cx="1950720" cy="4946015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387090" y="1151890"/>
            <a:ext cx="5310505" cy="5310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-42926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7" name="图片 36"/>
          <p:cNvPicPr/>
          <p:nvPr/>
        </p:nvPicPr>
        <p:blipFill>
          <a:blip r:embed="rId11"/>
          <a:stretch>
            <a:fillRect/>
          </a:stretch>
        </p:blipFill>
        <p:spPr>
          <a:xfrm>
            <a:off x="-593725" y="190373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39" name="图片 38"/>
          <p:cNvPicPr/>
          <p:nvPr/>
        </p:nvPicPr>
        <p:blipFill>
          <a:blip r:embed="rId11"/>
          <a:stretch>
            <a:fillRect/>
          </a:stretch>
        </p:blipFill>
        <p:spPr>
          <a:xfrm>
            <a:off x="-831215" y="562991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0" name="图片 39"/>
          <p:cNvPicPr/>
          <p:nvPr/>
        </p:nvPicPr>
        <p:blipFill>
          <a:blip r:embed="rId11"/>
          <a:stretch>
            <a:fillRect/>
          </a:stretch>
        </p:blipFill>
        <p:spPr>
          <a:xfrm>
            <a:off x="334645" y="6858000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1" name="图片 40"/>
          <p:cNvPicPr/>
          <p:nvPr/>
        </p:nvPicPr>
        <p:blipFill>
          <a:blip r:embed="rId11"/>
          <a:stretch>
            <a:fillRect/>
          </a:stretch>
        </p:blipFill>
        <p:spPr>
          <a:xfrm>
            <a:off x="-675005" y="3699510"/>
            <a:ext cx="462280" cy="33464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2" name="图片 41"/>
          <p:cNvPicPr/>
          <p:nvPr/>
        </p:nvPicPr>
        <p:blipFill>
          <a:blip r:embed="rId11"/>
          <a:stretch>
            <a:fillRect/>
          </a:stretch>
        </p:blipFill>
        <p:spPr>
          <a:xfrm>
            <a:off x="12277725" y="479425"/>
            <a:ext cx="446405" cy="3225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3" name="图片 42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132524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4" name="图片 43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2030095"/>
            <a:ext cx="593725" cy="42926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5" name="图片 44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3019425"/>
            <a:ext cx="358140" cy="25908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6" name="图片 45"/>
          <p:cNvPicPr/>
          <p:nvPr/>
        </p:nvPicPr>
        <p:blipFill>
          <a:blip r:embed="rId11"/>
          <a:stretch>
            <a:fillRect/>
          </a:stretch>
        </p:blipFill>
        <p:spPr>
          <a:xfrm>
            <a:off x="12551410" y="3649345"/>
            <a:ext cx="437515" cy="32385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7" name="图片 46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05360" y="4431030"/>
            <a:ext cx="387985" cy="280670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pic>
        <p:nvPicPr>
          <p:cNvPr id="48" name="图片 47"/>
          <p:cNvPicPr/>
          <p:nvPr/>
        </p:nvPicPr>
        <p:blipFill>
          <a:blip r:embed="rId11"/>
          <a:stretch>
            <a:fillRect/>
          </a:stretch>
        </p:blipFill>
        <p:spPr>
          <a:xfrm>
            <a:off x="12424410" y="5497830"/>
            <a:ext cx="371475" cy="268605"/>
          </a:xfrm>
          <a:prstGeom prst="rect">
            <a:avLst/>
          </a:prstGeom>
          <a:noFill/>
          <a:ln w="9525">
            <a:noFill/>
          </a:ln>
          <a:effectLst>
            <a:outerShdw blurRad="63500" sx="105000" sy="105000" algn="ctr" rotWithShape="0">
              <a:prstClr val="black">
                <a:alpha val="3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258820" y="5027295"/>
            <a:ext cx="5669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66675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免疫系统被病毒摧毁</a:t>
            </a:r>
            <a:endParaRPr lang="zh-CN" altLang="en-US" sz="4800" b="1">
              <a:ln w="66675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58820" y="5030470"/>
            <a:ext cx="5669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免疫系统被病毒摧毁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1649095" y="96012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6" name="TextBox 31"/>
          <p:cNvSpPr txBox="1"/>
          <p:nvPr/>
        </p:nvSpPr>
        <p:spPr>
          <a:xfrm>
            <a:off x="2379345" y="162623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7" name="TextBox 31"/>
          <p:cNvSpPr txBox="1"/>
          <p:nvPr/>
        </p:nvSpPr>
        <p:spPr>
          <a:xfrm>
            <a:off x="2000250" y="369951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8" name="TextBox 31"/>
          <p:cNvSpPr txBox="1"/>
          <p:nvPr/>
        </p:nvSpPr>
        <p:spPr>
          <a:xfrm>
            <a:off x="1407795" y="257175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9" name="TextBox 31"/>
          <p:cNvSpPr txBox="1"/>
          <p:nvPr/>
        </p:nvSpPr>
        <p:spPr>
          <a:xfrm>
            <a:off x="4117340" y="8020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0" name="TextBox 31"/>
          <p:cNvSpPr txBox="1"/>
          <p:nvPr/>
        </p:nvSpPr>
        <p:spPr>
          <a:xfrm>
            <a:off x="8160385" y="8020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1" name="TextBox 31"/>
          <p:cNvSpPr txBox="1"/>
          <p:nvPr/>
        </p:nvSpPr>
        <p:spPr>
          <a:xfrm>
            <a:off x="7821295" y="175260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2" name="TextBox 31"/>
          <p:cNvSpPr txBox="1"/>
          <p:nvPr/>
        </p:nvSpPr>
        <p:spPr>
          <a:xfrm>
            <a:off x="9239250" y="132334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3" name="TextBox 31"/>
          <p:cNvSpPr txBox="1"/>
          <p:nvPr/>
        </p:nvSpPr>
        <p:spPr>
          <a:xfrm>
            <a:off x="9304655" y="257175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TextBox 31"/>
          <p:cNvSpPr txBox="1"/>
          <p:nvPr/>
        </p:nvSpPr>
        <p:spPr>
          <a:xfrm>
            <a:off x="8169910" y="369062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TextBox 31"/>
          <p:cNvSpPr txBox="1"/>
          <p:nvPr/>
        </p:nvSpPr>
        <p:spPr>
          <a:xfrm>
            <a:off x="9301480" y="351345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6" name="TextBox 31"/>
          <p:cNvSpPr txBox="1"/>
          <p:nvPr/>
        </p:nvSpPr>
        <p:spPr>
          <a:xfrm>
            <a:off x="3859530" y="257175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TextBox 31"/>
          <p:cNvSpPr txBox="1"/>
          <p:nvPr/>
        </p:nvSpPr>
        <p:spPr>
          <a:xfrm>
            <a:off x="6680200" y="17545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8" name="TextBox 31"/>
          <p:cNvSpPr txBox="1"/>
          <p:nvPr/>
        </p:nvSpPr>
        <p:spPr>
          <a:xfrm>
            <a:off x="6775450" y="3327400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9" name="TextBox 31"/>
          <p:cNvSpPr txBox="1"/>
          <p:nvPr/>
        </p:nvSpPr>
        <p:spPr>
          <a:xfrm>
            <a:off x="3695700" y="397319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n w="3175">
                  <a:solidFill>
                    <a:schemeClr val="bg1"/>
                  </a:solidFill>
                </a:ln>
                <a:blipFill>
                  <a:blip r:embed="rId12"/>
                  <a:stretch>
                    <a:fillRect/>
                  </a:stretch>
                </a:blipFill>
                <a:latin typeface="+mn-ea"/>
              </a:rPr>
              <a:t>HIV</a:t>
            </a:r>
            <a:endParaRPr lang="en-US" sz="4000">
              <a:ln w="3175">
                <a:solidFill>
                  <a:schemeClr val="bg1"/>
                </a:solidFill>
              </a:ln>
              <a:blipFill>
                <a:blip r:embed="rId12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xit" presetSubtype="21" fill="hold" grpId="1" nodeType="afterEffect"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14" dur="10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childTnLst>
                                    <p:animMotion origin="layout" path="M 0 0 L 0.513021 0.300648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191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childTnLst>
                                    <p:animMotion origin="layout" path="M 0 0 L 0.481771 0.0977778" pathEditMode="relative" rAng="0" ptsTypes="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00" y="600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childTnLst>
                                    <p:animMotion origin="layout" path="M 0 0 L 0.514271 -0.288148" pathEditMode="relative" rAng="0" ptsTypes="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0" y="-121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childTnLst>
                                    <p:animMotion origin="layout" path="M 0 -0.00222222 L 0.41349 -0.390093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00" y="-1730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childTnLst>
                                    <p:animMotion origin="layout" path="M 0 0 L 0.482604 -0.0537037" pathEditMode="relative" rAng="0" ptsTypes="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00" y="-12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childTnLst>
                                    <p:animMotion origin="layout" path="M 0 0 L -0.493177 0.260741" pathEditMode="relative" rAng="0" ptsTypes="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0" y="93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childTnLst>
                                    <p:animMotion origin="layout" path="M 0 0 L -0.504479 0.202222" pathEditMode="relative" rAng="0" ptsTypes="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0" y="83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childTnLst>
                                    <p:animMotion origin="layout" path="M 0 0 L -0.498437 0.176574" pathEditMode="relative" rAng="0" ptsTypes="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0" y="72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childTnLst>
                                    <p:animMotion origin="layout" path="M 0 0 L -0.52526 0.0972222" pathEditMode="relative" rAng="0" ptsTypes="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0" y="41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childTnLst>
                                    <p:animMotion origin="layout" path="M 0 0 L -0.491823 0.0515741" pathEditMode="relative" rAng="0" ptsTypes="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21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childTnLst>
                                    <p:animMotion origin="layout" path="M 0 0 L -0.511667 -0.012963" pathEditMode="relative" rAng="0" ptsTypes="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childTnLst>
                                    <p:animMotion origin="layout" path="M 0 0 L -0.516927 -0.0950926" pathEditMode="relative" rAng="0" ptsTypes="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00" y="-62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10000" fill="hold" nodeType="withEffect"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2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grpId="3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6" nodeType="with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10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7" nodeType="withEffect"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20000" fill="hold" grpId="8" nodeType="withEffect"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5" presetClass="emph" presetSubtype="1" grpId="9" nodeType="withEffect">
                                  <p:childTnLst>
                                    <p:set>
                                      <p:cBhvr override="childStyle">
                                        <p:cTn id="7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7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20000" fill="hold" grpId="10" nodeType="withEffect"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5" presetClass="emph" presetSubtype="1" grpId="11" nodeType="withEffect">
                                  <p:childTnLst>
                                    <p:set>
                                      <p:cBhvr override="childStyle">
                                        <p:cTn id="84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8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20000" fill="hold" grpId="12" nodeType="withEffect"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5" presetClass="emph" presetSubtype="1" grpId="13" nodeType="withEffect">
                                  <p:childTnLst>
                                    <p:set>
                                      <p:cBhvr override="childStyle">
                                        <p:cTn id="94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20000" fill="hold" grpId="14" nodeType="withEffect"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" presetClass="emph" presetSubtype="1" grpId="15" nodeType="withEffect">
                                  <p:childTnLst>
                                    <p:set>
                                      <p:cBhvr override="childStyle">
                                        <p:cTn id="10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20000" fill="hold" grpId="16" nodeType="withEffect"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5" presetClass="emph" presetSubtype="1" grpId="17" nodeType="withEffect">
                                  <p:childTnLst>
                                    <p:set>
                                      <p:cBhvr override="childStyle">
                                        <p:cTn id="11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1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20000" fill="hold" grpId="18" nodeType="withEffect"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5" presetClass="emph" presetSubtype="1" grpId="19" nodeType="withEffect">
                                  <p:childTnLst>
                                    <p:set>
                                      <p:cBhvr override="childStyle">
                                        <p:cTn id="12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20000" fill="hold" grpId="20" nodeType="withEffect"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5" presetClass="emph" presetSubtype="1" grpId="21" nodeType="withEffect">
                                  <p:childTnLst>
                                    <p:set>
                                      <p:cBhvr override="childStyle">
                                        <p:cTn id="13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5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2" presetClass="emph" presetSubtype="0" repeatCount="20000" fill="hold" grpId="22" nodeType="withEffect"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5" presetClass="emph" presetSubtype="1" grpId="23" nodeType="withEffect">
                                  <p:childTnLst>
                                    <p:set>
                                      <p:cBhvr override="childStyle">
                                        <p:cTn id="14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20000" fill="hold" grpId="24" nodeType="withEffect"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5" presetClass="emph" presetSubtype="1" grpId="25" nodeType="withEffect">
                                  <p:childTnLst>
                                    <p:set>
                                      <p:cBhvr override="childStyle">
                                        <p:cTn id="15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5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6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20000" fill="hold" grpId="26" nodeType="withEffect"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3" presetID="5" presetClass="emph" presetSubtype="1" grpId="27" nodeType="withEffect">
                                  <p:childTnLst>
                                    <p:set>
                                      <p:cBhvr override="childStyle">
                                        <p:cTn id="164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65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6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32" presetClass="emph" presetSubtype="0" repeatCount="20000" fill="hold" grpId="28" nodeType="withEffect"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3" presetID="5" presetClass="emph" presetSubtype="1" grpId="29" nodeType="withEffect">
                                  <p:childTnLst>
                                    <p:set>
                                      <p:cBhvr override="childStyle">
                                        <p:cTn id="174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75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7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32" presetClass="emph" presetSubtype="0" repeatCount="20000" fill="hold" grpId="30" nodeType="withEffect"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5" presetClass="emph" presetSubtype="1" grpId="31" nodeType="withEffect">
                                  <p:childTnLst>
                                    <p:set>
                                      <p:cBhvr override="childStyle">
                                        <p:cTn id="184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85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86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2" presetClass="emph" presetSubtype="0" repeatCount="20000" fill="hold" grpId="32" nodeType="withEffect"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5" presetClass="emph" presetSubtype="1" grpId="33" nodeType="withEffect">
                                  <p:childTnLst>
                                    <p:set>
                                      <p:cBhvr override="childStyle">
                                        <p:cTn id="19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5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96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20000" fill="hold" grpId="34" nodeType="withEffect"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5" presetClass="emph" presetSubtype="1" grpId="35" nodeType="withEffect">
                                  <p:childTnLst>
                                    <p:set>
                                      <p:cBhvr override="childStyle">
                                        <p:cTn id="20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0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2" presetClass="emph" presetSubtype="0" repeatCount="20000" fill="hold" grpId="36" nodeType="withEffect"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5" presetClass="emph" presetSubtype="1" grpId="37" nodeType="withEffect">
                                  <p:childTnLst>
                                    <p:set>
                                      <p:cBhvr override="childStyle">
                                        <p:cTn id="21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1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1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5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1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7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9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5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32" presetClass="emph" presetSubtype="0" repeatCount="20000" fill="hold" nodeType="withEffect">
                                  <p:childTnLst>
                                    <p:animRot by="120000">
                                      <p:cBhvr>
                                        <p:cTn id="2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34" grpId="0"/>
      <p:bldP spid="34" grpId="1"/>
      <p:bldP spid="2" grpId="2"/>
      <p:bldP spid="2" grpId="3"/>
      <p:bldP spid="2" grpId="4"/>
      <p:bldP spid="3" grpId="5"/>
      <p:bldP spid="3" grpId="6"/>
      <p:bldP spid="3" grpId="7"/>
      <p:bldP spid="5" grpId="8"/>
      <p:bldP spid="5" grpId="9"/>
      <p:bldP spid="6" grpId="10"/>
      <p:bldP spid="6" grpId="11"/>
      <p:bldP spid="7" grpId="12"/>
      <p:bldP spid="7" grpId="13"/>
      <p:bldP spid="8" grpId="14"/>
      <p:bldP spid="8" grpId="15"/>
      <p:bldP spid="9" grpId="16"/>
      <p:bldP spid="9" grpId="17"/>
      <p:bldP spid="10" grpId="18"/>
      <p:bldP spid="10" grpId="19"/>
      <p:bldP spid="11" grpId="20"/>
      <p:bldP spid="11" grpId="21"/>
      <p:bldP spid="12" grpId="22"/>
      <p:bldP spid="12" grpId="23"/>
      <p:bldP spid="13" grpId="24"/>
      <p:bldP spid="13" grpId="25"/>
      <p:bldP spid="14" grpId="26"/>
      <p:bldP spid="14" grpId="27"/>
      <p:bldP spid="15" grpId="28"/>
      <p:bldP spid="15" grpId="29"/>
      <p:bldP spid="16" grpId="30"/>
      <p:bldP spid="16" grpId="31"/>
      <p:bldP spid="17" grpId="32"/>
      <p:bldP spid="17" grpId="33"/>
      <p:bldP spid="18" grpId="34"/>
      <p:bldP spid="18" grpId="35"/>
      <p:bldP spid="19" grpId="36"/>
      <p:bldP spid="19" grpId="37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310494" y="1292367"/>
            <a:ext cx="2427320" cy="51194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49550" y="5093970"/>
            <a:ext cx="66852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感染HIV病毒的最初时段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3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1600"/>
                            </p:stCondLst>
                            <p:childTnLst>
                              <p:par>
                                <p:cTn id="21" presetID="2" presetClass="exit" presetSubtype="4" fill="hold" grpId="0" nodeType="afterEffect">
                                  <p:childTnLs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8" fill="hold" grpId="4" nodeType="withEffect"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  <p:bldP spid="4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119285" y="1731818"/>
            <a:ext cx="7564478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630574" y="5093970"/>
            <a:ext cx="2922595" cy="83099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大约</a:t>
            </a:r>
            <a:r>
              <a:rPr lang="en-US" altLang="zh-CN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2-6</a:t>
            </a:r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周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4" fill="hold" grpId="0" nodeType="afterEffect"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8" fill="hold" grpId="3" nodeType="withEffect"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  <p:cond evt="onBegin" delay="0">
                          <p:tn val="25"/>
                        </p:cond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485193" y="321798"/>
            <a:ext cx="10766272" cy="5705987"/>
            <a:chOff x="2200" y="926"/>
            <a:chExt cx="14767" cy="6725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00" y="926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4783698" y="488280"/>
            <a:ext cx="21692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 smtClean="0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目   录</a:t>
            </a:r>
            <a:endParaRPr lang="en-US" altLang="zh-CN" sz="5000" b="1" smtClean="0"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a:endParaRP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5000" b="1">
              <a:pattFill prst="ltDnDiag">
                <a:fgClr>
                  <a:schemeClr val="accent1"/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448557" y="1576008"/>
            <a:ext cx="208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一</a:t>
            </a:r>
            <a:r>
              <a:rPr lang="zh-CN" altLang="en-US" sz="2000" b="1">
                <a:solidFill>
                  <a:schemeClr val="bg1"/>
                </a:solidFill>
              </a:rPr>
              <a:t>、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4407108" y="1585093"/>
            <a:ext cx="4990019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艾滋病的起源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448557" y="2197743"/>
            <a:ext cx="2242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二、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435944" y="2827769"/>
            <a:ext cx="2171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三、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433311" y="3445183"/>
            <a:ext cx="205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四、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3433311" y="4069299"/>
            <a:ext cx="224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五、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2008" y="2177713"/>
            <a:ext cx="4162535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艾滋病的传播途径和致病性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372777" y="4057386"/>
            <a:ext cx="3890181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中学生</a:t>
            </a:r>
            <a:r>
              <a:rPr lang="zh-CN" altLang="en-US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应该怎样预防艾滋病</a:t>
            </a:r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的发生？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3433311" y="4725155"/>
            <a:ext cx="2056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b="1" smtClean="0">
                <a:solidFill>
                  <a:schemeClr val="bg1"/>
                </a:solidFill>
              </a:rPr>
              <a:t>※</a:t>
            </a:r>
            <a:r>
              <a:rPr lang="en-US" altLang="zh-CN" sz="2000" b="1" smtClean="0">
                <a:solidFill>
                  <a:schemeClr val="bg1"/>
                </a:solidFill>
              </a:rPr>
              <a:t>   </a:t>
            </a:r>
            <a:r>
              <a:rPr lang="zh-CN" altLang="en-US" sz="2000" b="1" smtClean="0">
                <a:solidFill>
                  <a:schemeClr val="bg1"/>
                </a:solidFill>
              </a:rPr>
              <a:t>六、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085448" y="4676515"/>
            <a:ext cx="29026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消除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歧视共享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生命</a:t>
            </a:r>
          </a:p>
        </p:txBody>
      </p:sp>
      <p:pic>
        <p:nvPicPr>
          <p:cNvPr id="31" name="图片 30" descr="老师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39169" y="1118870"/>
            <a:ext cx="4848225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4" name="文本框 33"/>
          <p:cNvSpPr txBox="1"/>
          <p:nvPr/>
        </p:nvSpPr>
        <p:spPr>
          <a:xfrm>
            <a:off x="4169854" y="2789254"/>
            <a:ext cx="3179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艾滋病的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危害有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哪些？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480633" y="3418509"/>
            <a:ext cx="3794266" cy="453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青春期健康知识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1" presetClass="entr" presetSubtype="0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1" presetClass="entr" presetSubtype="0" fill="hold" grpId="4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5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1" presetClass="entr" presetSubtype="0" fill="hold" grpId="6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1" presetClass="entr" presetSubtype="0" fill="hold" grpId="7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grpId="1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41" presetClass="entr" presetSubtype="0" fill="hold" grpId="12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1" presetClass="entr" presetSubtype="0" fill="hold" grpId="8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1" presetClass="entr" presetSubtype="0" fill="hold" grpId="9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1" presetClass="entr" presetSubtype="0" fill="hold" grpId="1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/>
      <p:bldP spid="12" grpId="1"/>
      <p:bldP spid="19" grpId="2"/>
      <p:bldP spid="27" grpId="3"/>
      <p:bldP spid="28" grpId="4"/>
      <p:bldP spid="29" grpId="5"/>
      <p:bldP spid="30" grpId="6"/>
      <p:bldP spid="32" grpId="7"/>
      <p:bldP spid="38" grpId="8"/>
      <p:bldP spid="44" grpId="9"/>
      <p:bldP spid="45" grpId="10"/>
      <p:bldP spid="34" grpId="11"/>
      <p:bldP spid="36" grpId="1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19371"/>
            <a:ext cx="18436169" cy="10377371"/>
          </a:xfrm>
          <a:prstGeom prst="rect">
            <a:avLst/>
          </a:prstGeom>
        </p:spPr>
      </p:pic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20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3210633" y="308399"/>
            <a:ext cx="559888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03500" y="5093970"/>
            <a:ext cx="68884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8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一切都平静得和之前一样</a:t>
            </a:r>
            <a:endParaRPr lang="zh-CN" altLang="en-US" sz="48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p14:dur="1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xit" presetSubtype="8" fill="hold" grpId="0" nodeType="afterEffect">
                                  <p:childTnLst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xit" presetSubtype="8" fill="hold" grpId="3" nodeType="afterEffect"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nodeType="withEffect"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232792" y="1311888"/>
            <a:ext cx="2449869" cy="51669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12595" y="5093970"/>
            <a:ext cx="8818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只有少数人会出现那么一丢丢的小反应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3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047875" y="30753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发烧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5"/>
            <a:stretch>
              <a:fillRect l="-46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淋巴结肿大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6"/>
            <a:stretch>
              <a:fillRect l="-40000" r="-24000"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肌痛或关节痛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7"/>
            <a:stretch>
              <a:fillRect l="-40000" r="-24000"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体重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4"/>
                  <a:stretch>
                    <a:fillRect/>
                  </a:stretch>
                </a:blipFill>
                <a:latin typeface="+mn-ea"/>
              </a:rPr>
              <a:t>下降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4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3" name="ShortSwoosh3">
            <a:hlinkClick action="ppaction://media"/>
          </p:cNvPr>
          <p:cNvPicPr>
            <a:picLocks noRot="1"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6305" y="-911455"/>
            <a:ext cx="540000" cy="540000"/>
          </a:xfrm>
          <a:prstGeom prst="rect">
            <a:avLst/>
          </a:prstGeom>
        </p:spPr>
      </p:pic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1"/>
          <a:srcRect l="22737" r="30635"/>
          <a:stretch>
            <a:fillRect/>
          </a:stretch>
        </p:blipFill>
        <p:spPr>
          <a:xfrm>
            <a:off x="981837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3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创意室内采访场景矢量素材_sccnn-0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12" name="延时符合"/>
          <p:cNvSpPr/>
          <p:nvPr/>
        </p:nvSpPr>
        <p:spPr>
          <a:xfrm>
            <a:off x="9102090" y="-728980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183062" y="1317607"/>
            <a:ext cx="2427320" cy="5119438"/>
          </a:xfrm>
          <a:prstGeom prst="rect">
            <a:avLst/>
          </a:prstGeom>
        </p:spPr>
      </p:pic>
      <p:pic>
        <p:nvPicPr>
          <p:cNvPr id="111" name="图片 110"/>
          <p:cNvPicPr/>
          <p:nvPr/>
        </p:nvPicPr>
        <p:blipFill>
          <a:blip r:embed="rId12"/>
          <a:srcRect l="36406" t="34722" r="49745" b="21528"/>
          <a:stretch>
            <a:fillRect/>
          </a:stretch>
        </p:blipFill>
        <p:spPr>
          <a:xfrm>
            <a:off x="5396722" y="1926431"/>
            <a:ext cx="331470" cy="1047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3"/>
          <a:srcRect l="2612" t="7447" r="1119"/>
          <a:stretch>
            <a:fillRect/>
          </a:stretch>
        </p:blipFill>
        <p:spPr>
          <a:xfrm>
            <a:off x="5278120" y="1742123"/>
            <a:ext cx="445770" cy="150495"/>
          </a:xfrm>
          <a:prstGeom prst="round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480633" y="5110869"/>
            <a:ext cx="4246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像极了感冒的症状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3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" presetClass="exit" presetSubtype="4" fill="hold" grpId="0" nodeType="withEffect">
                                  <p:childTnLs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36" grpId="0"/>
      <p:bldP spid="4" grpId="1"/>
      <p:bldP spid="4" grpId="2"/>
      <p:bldP spid="4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9" name="文本框 48"/>
          <p:cNvSpPr txBox="1"/>
          <p:nvPr/>
        </p:nvSpPr>
        <p:spPr>
          <a:xfrm>
            <a:off x="6760845" y="1859280"/>
            <a:ext cx="3230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</a:rPr>
              <a:t>而且这个时期</a:t>
            </a:r>
          </a:p>
          <a:p>
            <a:pPr algn="l">
              <a:lnSpc>
                <a:spcPct val="150000"/>
              </a:lnSpc>
            </a:pPr>
            <a:r>
              <a:rPr lang="zh-CN" altLang="en-US" sz="2400" b="1">
                <a:solidFill>
                  <a:schemeClr val="bg1"/>
                </a:solidFill>
              </a:rPr>
              <a:t>没症状，测不出的时期</a:t>
            </a:r>
          </a:p>
        </p:txBody>
      </p: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90028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9" name="TextBox 31"/>
          <p:cNvSpPr txBox="1"/>
          <p:nvPr/>
        </p:nvSpPr>
        <p:spPr>
          <a:xfrm>
            <a:off x="6628765" y="3180080"/>
            <a:ext cx="3081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sz="44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阴性</a:t>
            </a:r>
            <a:r>
              <a:rPr lang="en-US" altLang="zh-CN" sz="44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44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TextBox 31"/>
          <p:cNvSpPr txBox="1"/>
          <p:nvPr/>
        </p:nvSpPr>
        <p:spPr>
          <a:xfrm>
            <a:off x="5695827" y="2073186"/>
            <a:ext cx="5050596" cy="11079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66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窗口期</a:t>
            </a:r>
            <a:r>
              <a:rPr lang="en-US" altLang="zh-CN" sz="66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66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6711950" y="3186430"/>
            <a:ext cx="3279775" cy="5219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sz="2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也叫</a:t>
            </a:r>
            <a:r>
              <a:rPr sz="2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急性感染期</a:t>
            </a:r>
            <a:endParaRPr sz="2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1533756" y="587965"/>
            <a:ext cx="5217744" cy="4138842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  <p:cond evt="onBegin" delay="0">
                          <p:tn val="9"/>
                        </p:cond>
                      </p:stCondLst>
                      <p:childTnLst>
                        <p:par>
                          <p:cTn id="1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0" nodeType="clickEffect"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ntr" presetSubtype="32" fill="hold" grpId="2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3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" grpId="1"/>
      <p:bldP spid="4" grpId="2"/>
      <p:bldP spid="5" grpId="3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90028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TextBox 31"/>
          <p:cNvSpPr txBox="1"/>
          <p:nvPr/>
        </p:nvSpPr>
        <p:spPr>
          <a:xfrm>
            <a:off x="2729657" y="3091465"/>
            <a:ext cx="6753640" cy="101566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6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无症状感染期</a:t>
            </a:r>
            <a:r>
              <a:rPr lang="en-US" altLang="zh-CN" sz="6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6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TextBox 31"/>
          <p:cNvSpPr txBox="1"/>
          <p:nvPr/>
        </p:nvSpPr>
        <p:spPr>
          <a:xfrm>
            <a:off x="3223895" y="2664460"/>
            <a:ext cx="5765165" cy="52197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无任何症状，和正常人没区别</a:t>
            </a:r>
            <a:endParaRPr lang="zh-CN" altLang="en-US" sz="2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TextBox 31"/>
          <p:cNvSpPr txBox="1"/>
          <p:nvPr/>
        </p:nvSpPr>
        <p:spPr>
          <a:xfrm>
            <a:off x="3629660" y="1289050"/>
            <a:ext cx="4798060" cy="8604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5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无症状</a:t>
            </a:r>
            <a:r>
              <a:rPr lang="en-US" altLang="zh-CN" sz="5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5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93995" y="965200"/>
            <a:ext cx="1507490" cy="1507490"/>
            <a:chOff x="2772" y="4133"/>
            <a:chExt cx="2700" cy="2700"/>
          </a:xfrm>
        </p:grpSpPr>
        <p:sp>
          <p:nvSpPr>
            <p:cNvPr id="14" name="椭圆 13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" name="直接连接符 14"/>
            <p:cNvCxnSpPr>
              <a:stCxn id="14" idx="7"/>
              <a:endCxn id="14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31"/>
          <p:cNvSpPr txBox="1"/>
          <p:nvPr/>
        </p:nvSpPr>
        <p:spPr>
          <a:xfrm>
            <a:off x="3658235" y="4122420"/>
            <a:ext cx="4798060" cy="5835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“</a:t>
            </a:r>
            <a:r>
              <a:rPr lang="zh-CN" altLang="en-US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潜伏</a:t>
            </a:r>
            <a:r>
              <a:rPr lang="en-US" altLang="zh-CN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2-8</a:t>
            </a:r>
            <a:r>
              <a:rPr lang="zh-CN" altLang="en-US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年</a:t>
            </a:r>
            <a:r>
              <a:rPr lang="en-US" altLang="zh-CN" sz="32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”</a:t>
            </a:r>
            <a:endParaRPr lang="en-US" altLang="zh-CN" sz="32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32" fill="hold" grpId="4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5000" fill="hold" grpId="3" nodeType="withEffect"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grpId="1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5000" fill="hold" grpId="0" nodeType="withEffect"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2"/>
      <p:bldP spid="3" grpId="3"/>
      <p:bldP spid="3" grpId="4"/>
      <p:bldP spid="6" grpId="5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90028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31"/>
          <p:cNvSpPr txBox="1"/>
          <p:nvPr/>
        </p:nvSpPr>
        <p:spPr>
          <a:xfrm>
            <a:off x="2205355" y="1462405"/>
            <a:ext cx="7694930" cy="19380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等到免疫系统彻底崩溃，</a:t>
            </a:r>
            <a:endParaRPr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>
              <a:lnSpc>
                <a:spcPct val="150000"/>
              </a:lnSpc>
            </a:pPr>
            <a:r>
              <a:rPr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一切可怕的症状都冒出来的时候</a:t>
            </a:r>
            <a:endParaRPr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047875" y="3075305"/>
            <a:ext cx="14801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发烧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46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淋巴结肿大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42000" r="-49000"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感染和肿瘤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4"/>
            <a:stretch>
              <a:fillRect l="-40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皮疹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2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91745" y="-911455"/>
            <a:ext cx="540000" cy="540000"/>
          </a:xfrm>
          <a:prstGeom prst="rect">
            <a:avLst/>
          </a:prstGeom>
        </p:spPr>
      </p:pic>
      <p:pic>
        <p:nvPicPr>
          <p:cNvPr id="2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216305" y="-911455"/>
            <a:ext cx="540000" cy="540000"/>
          </a:xfrm>
          <a:prstGeom prst="rect">
            <a:avLst/>
          </a:prstGeom>
        </p:spPr>
      </p:pic>
      <p:pic>
        <p:nvPicPr>
          <p:cNvPr id="24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1305" y="-911455"/>
            <a:ext cx="540000" cy="540000"/>
          </a:xfrm>
          <a:prstGeom prst="rect">
            <a:avLst/>
          </a:prstGeom>
        </p:spPr>
      </p:pic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5"/>
          <a:srcRect l="22737" r="30635"/>
          <a:stretch>
            <a:fillRect/>
          </a:stretch>
        </p:blipFill>
        <p:spPr>
          <a:xfrm>
            <a:off x="981837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130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8128635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31"/>
          <p:cNvSpPr txBox="1"/>
          <p:nvPr/>
        </p:nvSpPr>
        <p:spPr>
          <a:xfrm>
            <a:off x="2205355" y="1462405"/>
            <a:ext cx="7694930" cy="2368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才会被称为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sz="10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艾滋病期</a:t>
            </a:r>
            <a:endParaRPr sz="10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1" nodeType="withEffect"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2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5000" fill="hold" grpId="0" nodeType="withEffect"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82" y="3123"/>
              <a:ext cx="44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艾滋病的危害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有哪些？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48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976755" y="1410970"/>
            <a:ext cx="7167880" cy="20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同学们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大家都听说过艾滋病吗？</a:t>
            </a:r>
          </a:p>
        </p:txBody>
      </p:sp>
      <p:pic>
        <p:nvPicPr>
          <p:cNvPr id="12" name="图片 11" descr="老师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365" y="1322070"/>
            <a:ext cx="4848225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761657" y="-910908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1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20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0"/>
          <a:srcRect l="22737" r="30635"/>
          <a:stretch>
            <a:fillRect/>
          </a:stretch>
        </p:blipFill>
        <p:spPr>
          <a:xfrm>
            <a:off x="935736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1、艾滋病对个人的危害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5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24091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501265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609850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身体痛苦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13334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25415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51000" t="-13000" r="-50000" b="-25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1"/>
          <p:cNvSpPr txBox="1"/>
          <p:nvPr/>
        </p:nvSpPr>
        <p:spPr>
          <a:xfrm>
            <a:off x="5334000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心理痛苦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8193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11465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25000" t="-16000" r="-34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31"/>
          <p:cNvSpPr txBox="1"/>
          <p:nvPr/>
        </p:nvSpPr>
        <p:spPr>
          <a:xfrm>
            <a:off x="8020050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社会歧视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艾滋病对个人的危害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4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1" nodeType="withEffect"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5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7" nodeType="withEffect"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8" nodeType="withEffect"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/>
      <p:bldP spid="3" grpId="1"/>
      <p:bldP spid="4" grpId="2"/>
      <p:bldP spid="5" grpId="3"/>
      <p:bldP spid="11" grpId="4"/>
      <p:bldP spid="12" grpId="5"/>
      <p:bldP spid="15" grpId="6"/>
      <p:bldP spid="15" grpId="7"/>
      <p:bldP spid="15" grpId="8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2、艾滋病对家庭的危害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图片 2" descr="老师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450" y="1440815"/>
            <a:ext cx="4848225" cy="6858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0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31"/>
          <p:cNvSpPr txBox="1"/>
          <p:nvPr/>
        </p:nvSpPr>
        <p:spPr>
          <a:xfrm>
            <a:off x="2294255" y="3903980"/>
            <a:ext cx="2565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家庭不和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艾滋病对家庭的危害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2" name="图片 1" descr="2cc0f8d910e28f1c1dad4db1ba593ab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9275" y="507365"/>
            <a:ext cx="3514725" cy="3514725"/>
          </a:xfrm>
          <a:prstGeom prst="rect">
            <a:avLst/>
          </a:prstGeom>
        </p:spPr>
      </p:pic>
      <p:pic>
        <p:nvPicPr>
          <p:cNvPr id="113" name="图片 112"/>
          <p:cNvPicPr/>
          <p:nvPr/>
        </p:nvPicPr>
        <p:blipFill>
          <a:blip r:embed="rId12"/>
          <a:stretch>
            <a:fillRect/>
          </a:stretch>
        </p:blipFill>
        <p:spPr>
          <a:xfrm>
            <a:off x="6202680" y="836295"/>
            <a:ext cx="3769995" cy="302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8" name="TextBox 31"/>
          <p:cNvSpPr txBox="1"/>
          <p:nvPr/>
        </p:nvSpPr>
        <p:spPr>
          <a:xfrm>
            <a:off x="6761480" y="3903980"/>
            <a:ext cx="25654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分崩离析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grpId="2" nodeType="withEffect"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24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6" presetClass="entr" presetSubtype="0" fill="hold" grpId="3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  <p:bldP spid="15" grpId="1"/>
      <p:bldP spid="15" grpId="2"/>
      <p:bldP spid="8" grpId="3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3、艾滋病对社会的危害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" name="图片 2" descr="老师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91450" y="1440815"/>
            <a:ext cx="4848225" cy="6858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0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24091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2501265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19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322830" y="3075305"/>
            <a:ext cx="192849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无法投入劳动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13334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225415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6000" r="-49000" b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1"/>
          <p:cNvSpPr txBox="1"/>
          <p:nvPr/>
        </p:nvSpPr>
        <p:spPr>
          <a:xfrm>
            <a:off x="4762500" y="3075305"/>
            <a:ext cx="261366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防治工作难度大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81939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911465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25000" t="-16000" r="-34000" b="-1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31"/>
          <p:cNvSpPr txBox="1"/>
          <p:nvPr/>
        </p:nvSpPr>
        <p:spPr>
          <a:xfrm>
            <a:off x="7800975" y="3075305"/>
            <a:ext cx="185102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不安定因素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艾滋病对社会的危害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4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5000" fill="hold" grpId="1" nodeType="withEffect"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grpId="5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7" nodeType="withEffect"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8" nodeType="withEffect"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4" grpId="0"/>
      <p:bldP spid="3" grpId="1"/>
      <p:bldP spid="4" grpId="2"/>
      <p:bldP spid="5" grpId="3"/>
      <p:bldP spid="11" grpId="4"/>
      <p:bldP spid="12" grpId="5"/>
      <p:bldP spid="15" grpId="6"/>
      <p:bldP spid="15" grpId="7"/>
      <p:bldP spid="15" grpId="8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31"/>
          <p:cNvSpPr txBox="1"/>
          <p:nvPr/>
        </p:nvSpPr>
        <p:spPr>
          <a:xfrm>
            <a:off x="2205355" y="1767205"/>
            <a:ext cx="7694930" cy="82994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sz="48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4、对儿童的影响</a:t>
            </a:r>
            <a:endParaRPr lang="zh-CN" sz="48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4" name="图片 3" descr="老师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15250" y="1174115"/>
            <a:ext cx="4848225" cy="6858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0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TextBox 31"/>
          <p:cNvSpPr txBox="1"/>
          <p:nvPr/>
        </p:nvSpPr>
        <p:spPr>
          <a:xfrm>
            <a:off x="2118995" y="3599180"/>
            <a:ext cx="7853045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35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艾滋病也使千千万万的儿童沦为孤儿</a:t>
            </a:r>
            <a:endParaRPr lang="zh-CN" sz="35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722370" y="5103495"/>
            <a:ext cx="475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艾滋病对儿童的危害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15" name="图片 114"/>
          <p:cNvPicPr/>
          <p:nvPr/>
        </p:nvPicPr>
        <p:blipFill>
          <a:blip r:embed="rId11"/>
          <a:srcRect b="10539"/>
          <a:stretch>
            <a:fillRect/>
          </a:stretch>
        </p:blipFill>
        <p:spPr>
          <a:xfrm>
            <a:off x="2894330" y="1069975"/>
            <a:ext cx="3101975" cy="1851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6" name="图片 115"/>
          <p:cNvPicPr/>
          <p:nvPr/>
        </p:nvPicPr>
        <p:blipFill>
          <a:blip r:embed="rId12"/>
          <a:stretch>
            <a:fillRect/>
          </a:stretch>
        </p:blipFill>
        <p:spPr>
          <a:xfrm>
            <a:off x="6089650" y="1069975"/>
            <a:ext cx="2812415" cy="185864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3" nodeType="withEffect"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5" grpId="1"/>
      <p:bldP spid="15" grpId="2"/>
      <p:bldP spid="15" grpId="3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82" y="3123"/>
              <a:ext cx="44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中学生青春期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生理健康教育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48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103038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66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2783841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0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8" name="组合 207"/>
          <p:cNvGrpSpPr/>
          <p:nvPr/>
        </p:nvGrpSpPr>
        <p:grpSpPr>
          <a:xfrm>
            <a:off x="3464644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0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4145447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1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24" name="组合 223"/>
          <p:cNvGrpSpPr/>
          <p:nvPr/>
        </p:nvGrpSpPr>
        <p:grpSpPr>
          <a:xfrm>
            <a:off x="4826250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2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5507053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3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0" name="组合 239"/>
          <p:cNvGrpSpPr/>
          <p:nvPr/>
        </p:nvGrpSpPr>
        <p:grpSpPr>
          <a:xfrm>
            <a:off x="6187856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4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8" name="组合 247"/>
          <p:cNvGrpSpPr/>
          <p:nvPr/>
        </p:nvGrpSpPr>
        <p:grpSpPr>
          <a:xfrm>
            <a:off x="6868659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4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56" name="组合 255"/>
          <p:cNvGrpSpPr/>
          <p:nvPr/>
        </p:nvGrpSpPr>
        <p:grpSpPr>
          <a:xfrm>
            <a:off x="7549462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5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64" name="组合 263"/>
          <p:cNvGrpSpPr/>
          <p:nvPr/>
        </p:nvGrpSpPr>
        <p:grpSpPr>
          <a:xfrm>
            <a:off x="8230265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6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72" name="组合 271"/>
          <p:cNvGrpSpPr/>
          <p:nvPr/>
        </p:nvGrpSpPr>
        <p:grpSpPr>
          <a:xfrm>
            <a:off x="8911068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7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80" name="组合 279"/>
          <p:cNvGrpSpPr/>
          <p:nvPr/>
        </p:nvGrpSpPr>
        <p:grpSpPr>
          <a:xfrm>
            <a:off x="9591870" y="7647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8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76" name="组合 775"/>
          <p:cNvGrpSpPr/>
          <p:nvPr/>
        </p:nvGrpSpPr>
        <p:grpSpPr>
          <a:xfrm>
            <a:off x="2103038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77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84" name="组合 783"/>
          <p:cNvGrpSpPr/>
          <p:nvPr/>
        </p:nvGrpSpPr>
        <p:grpSpPr>
          <a:xfrm>
            <a:off x="2783841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78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92" name="组合 791"/>
          <p:cNvGrpSpPr/>
          <p:nvPr/>
        </p:nvGrpSpPr>
        <p:grpSpPr>
          <a:xfrm>
            <a:off x="3464644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79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00" name="组合 799"/>
          <p:cNvGrpSpPr/>
          <p:nvPr/>
        </p:nvGrpSpPr>
        <p:grpSpPr>
          <a:xfrm>
            <a:off x="4145447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0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08" name="组合 807"/>
          <p:cNvGrpSpPr/>
          <p:nvPr/>
        </p:nvGrpSpPr>
        <p:grpSpPr>
          <a:xfrm>
            <a:off x="4826250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0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6" name="组合 815"/>
          <p:cNvGrpSpPr/>
          <p:nvPr/>
        </p:nvGrpSpPr>
        <p:grpSpPr>
          <a:xfrm>
            <a:off x="5507053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1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24" name="组合 823"/>
          <p:cNvGrpSpPr/>
          <p:nvPr/>
        </p:nvGrpSpPr>
        <p:grpSpPr>
          <a:xfrm>
            <a:off x="6187856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2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32" name="组合 831"/>
          <p:cNvGrpSpPr/>
          <p:nvPr/>
        </p:nvGrpSpPr>
        <p:grpSpPr>
          <a:xfrm>
            <a:off x="6868659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3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0" name="组合 839"/>
          <p:cNvGrpSpPr/>
          <p:nvPr/>
        </p:nvGrpSpPr>
        <p:grpSpPr>
          <a:xfrm>
            <a:off x="7549462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4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7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48" name="组合 847"/>
          <p:cNvGrpSpPr/>
          <p:nvPr/>
        </p:nvGrpSpPr>
        <p:grpSpPr>
          <a:xfrm>
            <a:off x="8230265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49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0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1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2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3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4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5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56" name="组合 855"/>
          <p:cNvGrpSpPr/>
          <p:nvPr/>
        </p:nvGrpSpPr>
        <p:grpSpPr>
          <a:xfrm>
            <a:off x="8911068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57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8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9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0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1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2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64" name="组合 863"/>
          <p:cNvGrpSpPr/>
          <p:nvPr/>
        </p:nvGrpSpPr>
        <p:grpSpPr>
          <a:xfrm>
            <a:off x="9591870" y="20855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86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6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7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8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9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0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1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13" name="组合 1112"/>
          <p:cNvGrpSpPr/>
          <p:nvPr/>
        </p:nvGrpSpPr>
        <p:grpSpPr>
          <a:xfrm>
            <a:off x="6187856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14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5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6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7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8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9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21" name="组合 1120"/>
          <p:cNvGrpSpPr/>
          <p:nvPr/>
        </p:nvGrpSpPr>
        <p:grpSpPr>
          <a:xfrm>
            <a:off x="6868659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22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3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4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5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6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7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8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29" name="组合 1128"/>
          <p:cNvGrpSpPr/>
          <p:nvPr/>
        </p:nvGrpSpPr>
        <p:grpSpPr>
          <a:xfrm>
            <a:off x="7549462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30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1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2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3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4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5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6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37" name="组合 1136"/>
          <p:cNvGrpSpPr/>
          <p:nvPr/>
        </p:nvGrpSpPr>
        <p:grpSpPr>
          <a:xfrm>
            <a:off x="8230265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38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9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0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1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2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3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4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45" name="组合 1144"/>
          <p:cNvGrpSpPr/>
          <p:nvPr/>
        </p:nvGrpSpPr>
        <p:grpSpPr>
          <a:xfrm>
            <a:off x="8911068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46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7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8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9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0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1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2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53" name="组合 1152"/>
          <p:cNvGrpSpPr/>
          <p:nvPr/>
        </p:nvGrpSpPr>
        <p:grpSpPr>
          <a:xfrm>
            <a:off x="9591870" y="3417592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154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5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6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7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8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9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2103038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3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783841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12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464644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21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145447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35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4826250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44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406" name="Picture 2" descr="C:\Users\Administrator\Desktop\图片3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 bwMode="auto">
          <a:xfrm rot="20352782">
            <a:off x="4149366" y="1892284"/>
            <a:ext cx="3987510" cy="13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组合 50"/>
          <p:cNvGrpSpPr/>
          <p:nvPr/>
        </p:nvGrpSpPr>
        <p:grpSpPr>
          <a:xfrm>
            <a:off x="5507053" y="3457104"/>
            <a:ext cx="519453" cy="1001560"/>
            <a:chOff x="4514519" y="2209569"/>
            <a:chExt cx="1003004" cy="1933899"/>
          </a:xfrm>
          <a:solidFill>
            <a:srgbClr val="C00000"/>
          </a:solidFill>
        </p:grpSpPr>
        <p:sp>
          <p:nvSpPr>
            <p:cNvPr id="52" name="Freeform 18"/>
            <p:cNvSpPr/>
            <p:nvPr/>
          </p:nvSpPr>
          <p:spPr bwMode="auto">
            <a:xfrm>
              <a:off x="4514519" y="2586514"/>
              <a:ext cx="314668" cy="658838"/>
            </a:xfrm>
            <a:custGeom>
              <a:gdLst>
                <a:gd name="T0" fmla="*/ 108 w 130"/>
                <a:gd name="T1" fmla="*/ 3 h 273"/>
                <a:gd name="T2" fmla="*/ 75 w 130"/>
                <a:gd name="T3" fmla="*/ 20 h 273"/>
                <a:gd name="T4" fmla="*/ 4 w 130"/>
                <a:gd name="T5" fmla="*/ 239 h 273"/>
                <a:gd name="T6" fmla="*/ 22 w 130"/>
                <a:gd name="T7" fmla="*/ 270 h 273"/>
                <a:gd name="T8" fmla="*/ 22 w 130"/>
                <a:gd name="T9" fmla="*/ 270 h 273"/>
                <a:gd name="T10" fmla="*/ 55 w 130"/>
                <a:gd name="T11" fmla="*/ 253 h 273"/>
                <a:gd name="T12" fmla="*/ 126 w 130"/>
                <a:gd name="T13" fmla="*/ 34 h 273"/>
                <a:gd name="T14" fmla="*/ 108 w 130"/>
                <a:gd name="T15" fmla="*/ 3 h 273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273">
                  <a:moveTo>
                    <a:pt x="108" y="3"/>
                  </a:moveTo>
                  <a:cubicBezTo>
                    <a:pt x="94" y="0"/>
                    <a:pt x="79" y="7"/>
                    <a:pt x="75" y="20"/>
                  </a:cubicBezTo>
                  <a:cubicBezTo>
                    <a:pt x="4" y="239"/>
                    <a:pt x="4" y="239"/>
                    <a:pt x="4" y="239"/>
                  </a:cubicBezTo>
                  <a:cubicBezTo>
                    <a:pt x="0" y="252"/>
                    <a:pt x="8" y="266"/>
                    <a:pt x="22" y="270"/>
                  </a:cubicBezTo>
                  <a:cubicBezTo>
                    <a:pt x="22" y="270"/>
                    <a:pt x="22" y="270"/>
                    <a:pt x="22" y="270"/>
                  </a:cubicBezTo>
                  <a:cubicBezTo>
                    <a:pt x="36" y="273"/>
                    <a:pt x="51" y="266"/>
                    <a:pt x="55" y="253"/>
                  </a:cubicBezTo>
                  <a:cubicBezTo>
                    <a:pt x="126" y="34"/>
                    <a:pt x="126" y="34"/>
                    <a:pt x="126" y="34"/>
                  </a:cubicBezTo>
                  <a:cubicBezTo>
                    <a:pt x="130" y="21"/>
                    <a:pt x="122" y="7"/>
                    <a:pt x="108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19"/>
            <p:cNvSpPr/>
            <p:nvPr/>
          </p:nvSpPr>
          <p:spPr bwMode="auto">
            <a:xfrm>
              <a:off x="5179909" y="2583238"/>
              <a:ext cx="337614" cy="655559"/>
            </a:xfrm>
            <a:custGeom>
              <a:gdLst>
                <a:gd name="T0" fmla="*/ 117 w 139"/>
                <a:gd name="T1" fmla="*/ 268 h 272"/>
                <a:gd name="T2" fmla="*/ 134 w 139"/>
                <a:gd name="T3" fmla="*/ 237 h 272"/>
                <a:gd name="T4" fmla="*/ 55 w 139"/>
                <a:gd name="T5" fmla="*/ 20 h 272"/>
                <a:gd name="T6" fmla="*/ 21 w 139"/>
                <a:gd name="T7" fmla="*/ 4 h 272"/>
                <a:gd name="T8" fmla="*/ 21 w 139"/>
                <a:gd name="T9" fmla="*/ 4 h 272"/>
                <a:gd name="T10" fmla="*/ 4 w 139"/>
                <a:gd name="T11" fmla="*/ 35 h 272"/>
                <a:gd name="T12" fmla="*/ 83 w 139"/>
                <a:gd name="T13" fmla="*/ 252 h 272"/>
                <a:gd name="T14" fmla="*/ 117 w 139"/>
                <a:gd name="T15" fmla="*/ 268 h 272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9" h="272">
                  <a:moveTo>
                    <a:pt x="117" y="268"/>
                  </a:moveTo>
                  <a:cubicBezTo>
                    <a:pt x="131" y="263"/>
                    <a:pt x="139" y="249"/>
                    <a:pt x="134" y="237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0" y="7"/>
                    <a:pt x="35" y="0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7" y="8"/>
                    <a:pt x="0" y="22"/>
                    <a:pt x="4" y="35"/>
                  </a:cubicBezTo>
                  <a:cubicBezTo>
                    <a:pt x="83" y="252"/>
                    <a:pt x="83" y="252"/>
                    <a:pt x="83" y="252"/>
                  </a:cubicBezTo>
                  <a:cubicBezTo>
                    <a:pt x="88" y="265"/>
                    <a:pt x="103" y="272"/>
                    <a:pt x="117" y="2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0"/>
            <p:cNvSpPr/>
            <p:nvPr/>
          </p:nvSpPr>
          <p:spPr bwMode="auto">
            <a:xfrm>
              <a:off x="4691519" y="2570126"/>
              <a:ext cx="635892" cy="180280"/>
            </a:xfrm>
            <a:custGeom>
              <a:gdLst>
                <a:gd name="T0" fmla="*/ 263 w 263"/>
                <a:gd name="T1" fmla="*/ 43 h 75"/>
                <a:gd name="T2" fmla="*/ 247 w 263"/>
                <a:gd name="T3" fmla="*/ 75 h 75"/>
                <a:gd name="T4" fmla="*/ 18 w 263"/>
                <a:gd name="T5" fmla="*/ 75 h 75"/>
                <a:gd name="T6" fmla="*/ 0 w 263"/>
                <a:gd name="T7" fmla="*/ 37 h 75"/>
                <a:gd name="T8" fmla="*/ 3 w 263"/>
                <a:gd name="T9" fmla="*/ 22 h 75"/>
                <a:gd name="T10" fmla="*/ 40 w 263"/>
                <a:gd name="T11" fmla="*/ 0 h 75"/>
                <a:gd name="T12" fmla="*/ 230 w 263"/>
                <a:gd name="T13" fmla="*/ 0 h 75"/>
                <a:gd name="T14" fmla="*/ 258 w 263"/>
                <a:gd name="T15" fmla="*/ 24 h 75"/>
                <a:gd name="T16" fmla="*/ 263 w 263"/>
                <a:gd name="T17" fmla="*/ 43 h 7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3" h="75">
                  <a:moveTo>
                    <a:pt x="263" y="43"/>
                  </a:moveTo>
                  <a:cubicBezTo>
                    <a:pt x="263" y="64"/>
                    <a:pt x="262" y="75"/>
                    <a:pt x="247" y="75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4" y="75"/>
                    <a:pt x="0" y="58"/>
                    <a:pt x="0" y="37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3" y="0"/>
                    <a:pt x="25" y="0"/>
                    <a:pt x="40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44" y="0"/>
                    <a:pt x="248" y="4"/>
                    <a:pt x="258" y="24"/>
                  </a:cubicBezTo>
                  <a:lnTo>
                    <a:pt x="263" y="4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Oval 21"/>
            <p:cNvSpPr>
              <a:spLocks noChangeArrowheads="1"/>
            </p:cNvSpPr>
            <p:nvPr/>
          </p:nvSpPr>
          <p:spPr bwMode="auto">
            <a:xfrm>
              <a:off x="4848853" y="2209569"/>
              <a:ext cx="321224" cy="321224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36"/>
            <p:cNvSpPr/>
            <p:nvPr/>
          </p:nvSpPr>
          <p:spPr bwMode="auto">
            <a:xfrm>
              <a:off x="4812797" y="2619292"/>
              <a:ext cx="393335" cy="721115"/>
            </a:xfrm>
            <a:custGeom>
              <a:gdLst>
                <a:gd name="T0" fmla="*/ 164 w 164"/>
                <a:gd name="T1" fmla="*/ 264 h 299"/>
                <a:gd name="T2" fmla="*/ 135 w 164"/>
                <a:gd name="T3" fmla="*/ 299 h 299"/>
                <a:gd name="T4" fmla="*/ 30 w 164"/>
                <a:gd name="T5" fmla="*/ 299 h 299"/>
                <a:gd name="T6" fmla="*/ 0 w 164"/>
                <a:gd name="T7" fmla="*/ 264 h 299"/>
                <a:gd name="T8" fmla="*/ 0 w 164"/>
                <a:gd name="T9" fmla="*/ 36 h 299"/>
                <a:gd name="T10" fmla="*/ 30 w 164"/>
                <a:gd name="T11" fmla="*/ 0 h 299"/>
                <a:gd name="T12" fmla="*/ 135 w 164"/>
                <a:gd name="T13" fmla="*/ 0 h 299"/>
                <a:gd name="T14" fmla="*/ 164 w 164"/>
                <a:gd name="T15" fmla="*/ 36 h 299"/>
                <a:gd name="T16" fmla="*/ 164 w 164"/>
                <a:gd name="T17" fmla="*/ 264 h 299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299">
                  <a:moveTo>
                    <a:pt x="164" y="264"/>
                  </a:moveTo>
                  <a:cubicBezTo>
                    <a:pt x="164" y="283"/>
                    <a:pt x="151" y="299"/>
                    <a:pt x="135" y="299"/>
                  </a:cubicBezTo>
                  <a:cubicBezTo>
                    <a:pt x="30" y="299"/>
                    <a:pt x="30" y="299"/>
                    <a:pt x="30" y="299"/>
                  </a:cubicBezTo>
                  <a:cubicBezTo>
                    <a:pt x="13" y="299"/>
                    <a:pt x="0" y="283"/>
                    <a:pt x="0" y="26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16"/>
                    <a:pt x="13" y="0"/>
                    <a:pt x="30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51" y="0"/>
                    <a:pt x="164" y="16"/>
                    <a:pt x="164" y="36"/>
                  </a:cubicBezTo>
                  <a:lnTo>
                    <a:pt x="164" y="26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37"/>
            <p:cNvSpPr/>
            <p:nvPr/>
          </p:nvSpPr>
          <p:spPr bwMode="auto">
            <a:xfrm>
              <a:off x="4812797" y="3215851"/>
              <a:ext cx="177001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38"/>
            <p:cNvSpPr/>
            <p:nvPr/>
          </p:nvSpPr>
          <p:spPr bwMode="auto">
            <a:xfrm>
              <a:off x="5032410" y="3212574"/>
              <a:ext cx="173724" cy="927617"/>
            </a:xfrm>
            <a:custGeom>
              <a:gdLst>
                <a:gd name="T0" fmla="*/ 73 w 73"/>
                <a:gd name="T1" fmla="*/ 356 h 385"/>
                <a:gd name="T2" fmla="*/ 44 w 73"/>
                <a:gd name="T3" fmla="*/ 385 h 385"/>
                <a:gd name="T4" fmla="*/ 30 w 73"/>
                <a:gd name="T5" fmla="*/ 385 h 385"/>
                <a:gd name="T6" fmla="*/ 0 w 73"/>
                <a:gd name="T7" fmla="*/ 356 h 385"/>
                <a:gd name="T8" fmla="*/ 0 w 73"/>
                <a:gd name="T9" fmla="*/ 29 h 385"/>
                <a:gd name="T10" fmla="*/ 30 w 73"/>
                <a:gd name="T11" fmla="*/ 0 h 385"/>
                <a:gd name="T12" fmla="*/ 44 w 73"/>
                <a:gd name="T13" fmla="*/ 0 h 385"/>
                <a:gd name="T14" fmla="*/ 73 w 73"/>
                <a:gd name="T15" fmla="*/ 29 h 385"/>
                <a:gd name="T16" fmla="*/ 73 w 73"/>
                <a:gd name="T17" fmla="*/ 356 h 385"/>
              </a:gdLst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3" h="385">
                  <a:moveTo>
                    <a:pt x="73" y="356"/>
                  </a:moveTo>
                  <a:cubicBezTo>
                    <a:pt x="73" y="372"/>
                    <a:pt x="60" y="385"/>
                    <a:pt x="44" y="385"/>
                  </a:cubicBezTo>
                  <a:cubicBezTo>
                    <a:pt x="30" y="385"/>
                    <a:pt x="30" y="385"/>
                    <a:pt x="30" y="385"/>
                  </a:cubicBezTo>
                  <a:cubicBezTo>
                    <a:pt x="13" y="385"/>
                    <a:pt x="0" y="372"/>
                    <a:pt x="0" y="35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60" y="0"/>
                    <a:pt x="73" y="13"/>
                    <a:pt x="73" y="29"/>
                  </a:cubicBezTo>
                  <a:lnTo>
                    <a:pt x="73" y="3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470123" y="3394306"/>
            <a:ext cx="654812" cy="926144"/>
          </a:xfrm>
          <a:prstGeom prst="rect">
            <a:avLst/>
          </a:prstGeom>
        </p:spPr>
      </p:pic>
      <p:pic>
        <p:nvPicPr>
          <p:cNvPr id="354" name="图片 35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161152" y="3403491"/>
            <a:ext cx="648787" cy="917621"/>
          </a:xfrm>
          <a:prstGeom prst="rect">
            <a:avLst/>
          </a:prstGeom>
        </p:spPr>
      </p:pic>
      <p:pic>
        <p:nvPicPr>
          <p:cNvPr id="355" name="图片 35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840339" y="3418619"/>
            <a:ext cx="648787" cy="917621"/>
          </a:xfrm>
          <a:prstGeom prst="rect">
            <a:avLst/>
          </a:prstGeom>
        </p:spPr>
      </p:pic>
      <p:pic>
        <p:nvPicPr>
          <p:cNvPr id="356" name="图片 35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511195" y="3418619"/>
            <a:ext cx="648787" cy="917621"/>
          </a:xfrm>
          <a:prstGeom prst="rect">
            <a:avLst/>
          </a:prstGeom>
        </p:spPr>
      </p:pic>
      <p:pic>
        <p:nvPicPr>
          <p:cNvPr id="357" name="图片 3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472911" y="2090498"/>
            <a:ext cx="648787" cy="917621"/>
          </a:xfrm>
          <a:prstGeom prst="rect">
            <a:avLst/>
          </a:prstGeom>
        </p:spPr>
      </p:pic>
      <p:pic>
        <p:nvPicPr>
          <p:cNvPr id="358" name="图片 35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152068" y="2090114"/>
            <a:ext cx="648787" cy="917621"/>
          </a:xfrm>
          <a:prstGeom prst="rect">
            <a:avLst/>
          </a:prstGeom>
        </p:spPr>
      </p:pic>
      <p:pic>
        <p:nvPicPr>
          <p:cNvPr id="359" name="图片 35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844625" y="2090498"/>
            <a:ext cx="648787" cy="917621"/>
          </a:xfrm>
          <a:prstGeom prst="rect">
            <a:avLst/>
          </a:prstGeom>
        </p:spPr>
      </p:pic>
      <p:pic>
        <p:nvPicPr>
          <p:cNvPr id="360" name="图片 3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537182" y="2084876"/>
            <a:ext cx="648787" cy="917621"/>
          </a:xfrm>
          <a:prstGeom prst="rect">
            <a:avLst/>
          </a:prstGeom>
        </p:spPr>
      </p:pic>
      <p:pic>
        <p:nvPicPr>
          <p:cNvPr id="361" name="图片 36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486540" y="783748"/>
            <a:ext cx="648787" cy="917621"/>
          </a:xfrm>
          <a:prstGeom prst="rect">
            <a:avLst/>
          </a:prstGeom>
        </p:spPr>
      </p:pic>
      <p:pic>
        <p:nvPicPr>
          <p:cNvPr id="362" name="图片 36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159060" y="777459"/>
            <a:ext cx="648787" cy="917621"/>
          </a:xfrm>
          <a:prstGeom prst="rect">
            <a:avLst/>
          </a:prstGeom>
        </p:spPr>
      </p:pic>
      <p:pic>
        <p:nvPicPr>
          <p:cNvPr id="363" name="图片 36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8844625" y="783748"/>
            <a:ext cx="648787" cy="917621"/>
          </a:xfrm>
          <a:prstGeom prst="rect">
            <a:avLst/>
          </a:prstGeom>
        </p:spPr>
      </p:pic>
      <p:pic>
        <p:nvPicPr>
          <p:cNvPr id="364" name="图片 36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529837" y="790866"/>
            <a:ext cx="648787" cy="9176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26123" y="5051425"/>
            <a:ext cx="10738485" cy="119888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2014年世界卫生组织发布的《全球青少年健康状况》</a:t>
            </a:r>
            <a:endParaRPr lang="zh-CN" altLang="en-US" sz="36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/>
            <a:r>
              <a:rPr lang="zh-CN" alt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中指出，艾滋病成为全球青少年的第二大死因</a:t>
            </a:r>
            <a:endParaRPr lang="zh-CN" altLang="en-US" sz="36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45" presetClass="entr" presetSubtype="0" fill="hold" nodeType="withEffect"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23" presetClass="entr" presetSubtype="36" fill="hold" nodeType="withEffect"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6" presetClass="emph" presetSubtype="0" repeatCount="indefinite" fill="hold" nodeType="withEffect"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4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25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26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26" presetClass="emph" presetSubtype="0" repeatCount="indefinite" fill="hold" grpId="3" nodeType="withEffect">
                                  <p:childTnLst>
                                    <p:animEffect transition="out" filter="fade">
                                      <p:cBhvr>
                                        <p:cTn id="27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9" grpId="1"/>
      <p:bldP spid="9" grpId="2"/>
      <p:bldP spid="9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9" name="矩形 18"/>
          <p:cNvSpPr/>
          <p:nvPr/>
        </p:nvSpPr>
        <p:spPr>
          <a:xfrm>
            <a:off x="-17145" y="5184775"/>
            <a:ext cx="12221210" cy="1574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-17145" y="4944745"/>
            <a:ext cx="12221210" cy="2406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2920365" y="691515"/>
            <a:ext cx="6725920" cy="3062605"/>
            <a:chOff x="2217" y="929"/>
            <a:chExt cx="14766" cy="6724"/>
          </a:xfrm>
        </p:grpSpPr>
        <p:sp>
          <p:nvSpPr>
            <p:cNvPr id="14" name="矩形 13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598160" y="1257935"/>
            <a:ext cx="1452880" cy="860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听过</a:t>
            </a:r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2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350826" y="2475110"/>
            <a:ext cx="2310193" cy="324889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575045" y="2284191"/>
            <a:ext cx="2383339" cy="346224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4668277" y="2310448"/>
            <a:ext cx="2633254" cy="3486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7162572" y="2113517"/>
            <a:ext cx="2462580" cy="363291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9424180" y="2330464"/>
            <a:ext cx="2505249" cy="3547579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任意多边形 124"/>
          <p:cNvSpPr/>
          <p:nvPr/>
        </p:nvSpPr>
        <p:spPr>
          <a:xfrm rot="8940187" flipV="1">
            <a:off x="7783064" y="4556947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任意多边形 125"/>
          <p:cNvSpPr/>
          <p:nvPr/>
        </p:nvSpPr>
        <p:spPr>
          <a:xfrm rot="8940187" flipV="1">
            <a:off x="4814823" y="4050614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任意多边形 126"/>
          <p:cNvSpPr/>
          <p:nvPr/>
        </p:nvSpPr>
        <p:spPr>
          <a:xfrm rot="8940187" flipV="1">
            <a:off x="3931954" y="128076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任意多边形 127"/>
          <p:cNvSpPr/>
          <p:nvPr/>
        </p:nvSpPr>
        <p:spPr>
          <a:xfrm rot="8940187" flipV="1">
            <a:off x="2258671" y="4175956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 128"/>
          <p:cNvSpPr/>
          <p:nvPr/>
        </p:nvSpPr>
        <p:spPr>
          <a:xfrm rot="8940187" flipV="1">
            <a:off x="6400430" y="137303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1701800" y="1631315"/>
            <a:ext cx="8531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青少年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1748790" y="2646680"/>
            <a:ext cx="8523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应该知道的事</a:t>
            </a:r>
          </a:p>
        </p:txBody>
      </p:sp>
      <p:sp>
        <p:nvSpPr>
          <p:cNvPr id="132" name="椭圆 131"/>
          <p:cNvSpPr/>
          <p:nvPr/>
        </p:nvSpPr>
        <p:spPr>
          <a:xfrm>
            <a:off x="6476174" y="2623820"/>
            <a:ext cx="654432" cy="45719"/>
          </a:xfrm>
          <a:prstGeom prst="ellipse">
            <a:avLst/>
          </a:prstGeom>
          <a:gradFill>
            <a:gsLst>
              <a:gs pos="30000">
                <a:schemeClr val="bg1">
                  <a:alpha val="50000"/>
                </a:schemeClr>
              </a:gs>
              <a:gs pos="8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5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32"/>
                                        </p:tgtEl>
                                      </p:cBhvr>
                                      <p:by x="2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xit" presetSubtype="16" fill="hold" grpId="17" nodeType="withEffect">
                                  <p:childTnLst>
                                    <p:animEffect transition="out" filter="circle(in)">
                                      <p:cBhvr>
                                        <p:cTn id="1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2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3" nodeType="withEffect">
                                  <p:childTnLst>
                                    <p:animMotion origin="layout" path="M 5.55112E-17 -3.7037E-06 L 0.25 -3.7037E-06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decel="50000" fill="hold" grpId="11" nodeType="withEffect">
                                  <p:childTnLst>
                                    <p:animMotion origin="layout" path="M 1.25E-06 2.96296E-06 L -0.25 2.96296E-06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1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grpId="2" nodeType="withEffect">
                                  <p:childTnLst>
                                    <p:animMotion origin="layout" path="M 0.47578 -0.45856 L -0.35729 0.33889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54" y="3986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3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4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5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6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7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grpId="8" nodeType="withEffect">
                                  <p:childTnLst>
                                    <p:animMotion origin="layout" path="M 0.73151 -0.70324 L -0.35729 0.33889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40" y="521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grpId="10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25" grpId="1"/>
      <p:bldP spid="125" grpId="2"/>
      <p:bldP spid="126" grpId="3"/>
      <p:bldP spid="126" grpId="4"/>
      <p:bldP spid="127" grpId="5"/>
      <p:bldP spid="127" grpId="6"/>
      <p:bldP spid="128" grpId="7"/>
      <p:bldP spid="128" grpId="8"/>
      <p:bldP spid="129" grpId="9"/>
      <p:bldP spid="129" grpId="10"/>
      <p:bldP spid="130" grpId="11"/>
      <p:bldP spid="130" grpId="12"/>
      <p:bldP spid="131" grpId="13"/>
      <p:bldP spid="131" grpId="14"/>
      <p:bldP spid="132" grpId="15"/>
      <p:bldP spid="132" grpId="16"/>
      <p:bldP spid="132" grpId="17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728210" y="5103495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女生青春期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22000" t="-5000" r="-24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月经初潮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体型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丰满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b="-1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臀部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变圆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l="-35000" t="-10000" r="-35000" b="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阴毛与腋毛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278539" y="-128250"/>
            <a:ext cx="5319803" cy="4793811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2" nodeType="withEffect"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5000" fill="hold" grpId="7" nodeType="withEffect"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11" nodeType="withEffect"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15" grpId="2"/>
      <p:bldP spid="34" grpId="3"/>
      <p:bldP spid="5" grpId="4"/>
      <p:bldP spid="5" grpId="5"/>
      <p:bldP spid="10" grpId="6"/>
      <p:bldP spid="14" grpId="7"/>
      <p:bldP spid="14" grpId="8"/>
      <p:bldP spid="11" grpId="9"/>
      <p:bldP spid="16" grpId="10"/>
      <p:bldP spid="17" grpId="11"/>
      <p:bldP spid="17" grpId="12"/>
      <p:bldP spid="18" grpId="13"/>
      <p:bldP spid="19" grpId="14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4728210" y="5103495"/>
            <a:ext cx="2722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男生青春期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遗精现象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12000" r="-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喉结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增大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声音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变粗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4"/>
            <a:stretch>
              <a:fillRect l="-11000" r="-12000" b="-3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阴毛和胡子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indefinite" fill="hold" grpId="2" nodeType="withEffect"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5" nodeType="withEffect"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7" nodeType="withEffect"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5000" fill="hold" grpId="10" nodeType="withEffect"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12" nodeType="withEffect"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8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19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5000" fill="hold" grpId="15" nodeType="withEffect"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5000" fill="hold" grpId="17" nodeType="withEffect"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15" grpId="2"/>
      <p:bldP spid="34" grpId="3"/>
      <p:bldP spid="3" grpId="4"/>
      <p:bldP spid="5" grpId="5"/>
      <p:bldP spid="5" grpId="6"/>
      <p:bldP spid="6" grpId="7"/>
      <p:bldP spid="6" grpId="8"/>
      <p:bldP spid="10" grpId="9"/>
      <p:bldP spid="14" grpId="10"/>
      <p:bldP spid="14" grpId="11"/>
      <p:bldP spid="11" grpId="12"/>
      <p:bldP spid="11" grpId="13"/>
      <p:bldP spid="16" grpId="14"/>
      <p:bldP spid="17" grpId="15"/>
      <p:bldP spid="17" grpId="16"/>
      <p:bldP spid="18" grpId="17"/>
      <p:bldP spid="18" grpId="18"/>
      <p:bldP spid="19" grpId="19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任意多边形 124"/>
          <p:cNvSpPr/>
          <p:nvPr/>
        </p:nvSpPr>
        <p:spPr>
          <a:xfrm rot="8940187" flipV="1">
            <a:off x="7783064" y="4556947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任意多边形 125"/>
          <p:cNvSpPr/>
          <p:nvPr/>
        </p:nvSpPr>
        <p:spPr>
          <a:xfrm rot="8940187" flipV="1">
            <a:off x="4814823" y="4050614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任意多边形 126"/>
          <p:cNvSpPr/>
          <p:nvPr/>
        </p:nvSpPr>
        <p:spPr>
          <a:xfrm rot="8940187" flipV="1">
            <a:off x="3931954" y="128076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任意多边形 127"/>
          <p:cNvSpPr/>
          <p:nvPr/>
        </p:nvSpPr>
        <p:spPr>
          <a:xfrm rot="8940187" flipV="1">
            <a:off x="2258671" y="4175956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 128"/>
          <p:cNvSpPr/>
          <p:nvPr/>
        </p:nvSpPr>
        <p:spPr>
          <a:xfrm rot="8940187" flipV="1">
            <a:off x="6400430" y="137303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1701800" y="1631315"/>
            <a:ext cx="8531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正确认识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1748790" y="2646680"/>
            <a:ext cx="8523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男女同学之间的关系</a:t>
            </a:r>
          </a:p>
        </p:txBody>
      </p:sp>
      <p:sp>
        <p:nvSpPr>
          <p:cNvPr id="132" name="椭圆 131"/>
          <p:cNvSpPr/>
          <p:nvPr/>
        </p:nvSpPr>
        <p:spPr>
          <a:xfrm>
            <a:off x="6476174" y="2623820"/>
            <a:ext cx="654432" cy="45719"/>
          </a:xfrm>
          <a:prstGeom prst="ellipse">
            <a:avLst/>
          </a:prstGeom>
          <a:gradFill>
            <a:gsLst>
              <a:gs pos="30000">
                <a:schemeClr val="bg1">
                  <a:alpha val="50000"/>
                </a:schemeClr>
              </a:gs>
              <a:gs pos="8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5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32"/>
                                        </p:tgtEl>
                                      </p:cBhvr>
                                      <p:by x="2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xit" presetSubtype="16" fill="hold" grpId="17" nodeType="withEffect">
                                  <p:childTnLst>
                                    <p:animEffect transition="out" filter="circle(in)">
                                      <p:cBhvr>
                                        <p:cTn id="1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2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3" nodeType="withEffect">
                                  <p:childTnLst>
                                    <p:animMotion origin="layout" path="M 5.55112E-17 -3.7037E-06 L 0.25 -3.7037E-06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decel="50000" fill="hold" grpId="11" nodeType="withEffect">
                                  <p:childTnLst>
                                    <p:animMotion origin="layout" path="M 1.25E-06 2.96296E-06 L -0.25 2.96296E-06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1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grpId="2" nodeType="withEffect">
                                  <p:childTnLst>
                                    <p:animMotion origin="layout" path="M 0.47578 -0.45856 L -0.35729 0.33889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54" y="3986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3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4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5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6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7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grpId="8" nodeType="withEffect">
                                  <p:childTnLst>
                                    <p:animMotion origin="layout" path="M 0.73151 -0.70324 L -0.35729 0.33889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40" y="521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grpId="10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25" grpId="1"/>
      <p:bldP spid="125" grpId="2"/>
      <p:bldP spid="126" grpId="3"/>
      <p:bldP spid="126" grpId="4"/>
      <p:bldP spid="127" grpId="5"/>
      <p:bldP spid="127" grpId="6"/>
      <p:bldP spid="128" grpId="7"/>
      <p:bldP spid="128" grpId="8"/>
      <p:bldP spid="129" grpId="9"/>
      <p:bldP spid="129" grpId="10"/>
      <p:bldP spid="130" grpId="11"/>
      <p:bldP spid="130" grpId="12"/>
      <p:bldP spid="131" grpId="13"/>
      <p:bldP spid="131" grpId="14"/>
      <p:bldP spid="132" grpId="15"/>
      <p:bldP spid="132" grpId="16"/>
      <p:bldP spid="132" grpId="17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609090" y="5103495"/>
            <a:ext cx="9326880" cy="55308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3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对异性的爱慕是一种正常的、健康的生理、心理现象。</a:t>
            </a:r>
            <a:endParaRPr lang="zh-CN" altLang="en-US" sz="3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19" name="TextBox 31"/>
          <p:cNvSpPr txBox="1"/>
          <p:nvPr/>
        </p:nvSpPr>
        <p:spPr>
          <a:xfrm>
            <a:off x="6156325" y="2222500"/>
            <a:ext cx="45516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性意识的萌发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10"/>
                  <a:stretch>
                    <a:fillRect/>
                  </a:stretch>
                </a:blipFill>
                <a:latin typeface="+mn-ea"/>
              </a:rPr>
              <a:t>是青春期典型的心理特点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10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117" name="图片 116"/>
          <p:cNvPicPr/>
          <p:nvPr/>
        </p:nvPicPr>
        <p:blipFill>
          <a:blip r:embed="rId11"/>
          <a:srcRect t="15123"/>
          <a:stretch>
            <a:fillRect/>
          </a:stretch>
        </p:blipFill>
        <p:spPr>
          <a:xfrm>
            <a:off x="1532255" y="1438275"/>
            <a:ext cx="4572000" cy="258381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19" grpId="2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" name="TextBox 31"/>
          <p:cNvSpPr txBox="1"/>
          <p:nvPr/>
        </p:nvSpPr>
        <p:spPr>
          <a:xfrm>
            <a:off x="6194743" y="1684135"/>
            <a:ext cx="455168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生命产生的过程</a:t>
            </a:r>
            <a:endParaRPr lang="zh-CN" altLang="en-US" sz="36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906831" y="1350009"/>
            <a:ext cx="3461459" cy="1797685"/>
            <a:chOff x="1906831" y="1826259"/>
            <a:chExt cx="3461459" cy="179768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2679065" y="1826259"/>
              <a:ext cx="1797685" cy="179768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476750" y="2111608"/>
              <a:ext cx="891540" cy="245829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532630" y="2642786"/>
              <a:ext cx="744294" cy="205228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>
              <a:off x="4410990" y="3133363"/>
              <a:ext cx="744294" cy="205228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06831" y="2834305"/>
              <a:ext cx="744294" cy="20522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34771" y="2357437"/>
              <a:ext cx="744294" cy="20522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65251" y="2045778"/>
              <a:ext cx="744294" cy="20522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false"/>
                </a:ext>
              </a:extLst>
            </a:blip>
            <a:stretch>
              <a:fillRect/>
            </a:stretch>
          </p:blipFill>
          <p:spPr>
            <a:xfrm flipH="1">
              <a:off x="1965251" y="3120232"/>
              <a:ext cx="744294" cy="205228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140" t="56135" r="48655" b="2337"/>
          <a:stretch>
            <a:fillRect/>
          </a:stretch>
        </p:blipFill>
        <p:spPr>
          <a:xfrm>
            <a:off x="1969696" y="874977"/>
            <a:ext cx="3511624" cy="28479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3179" t="5666" r="-4384" b="52806"/>
          <a:stretch>
            <a:fillRect/>
          </a:stretch>
        </p:blipFill>
        <p:spPr>
          <a:xfrm>
            <a:off x="2032561" y="1036681"/>
            <a:ext cx="3511624" cy="2847975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rcRect l="50990" t="56158" r="-2195" b="2314"/>
          <a:stretch>
            <a:fillRect/>
          </a:stretch>
        </p:blipFill>
        <p:spPr>
          <a:xfrm>
            <a:off x="2088900" y="845162"/>
            <a:ext cx="3511624" cy="28479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>
          <a:xfrm>
            <a:off x="2011606" y="313591"/>
            <a:ext cx="3449102" cy="3449102"/>
          </a:xfrm>
          <a:prstGeom prst="rect">
            <a:avLst/>
          </a:prstGeom>
        </p:spPr>
      </p:pic>
      <p:sp>
        <p:nvSpPr>
          <p:cNvPr id="38" name="TextBox 31"/>
          <p:cNvSpPr txBox="1"/>
          <p:nvPr/>
        </p:nvSpPr>
        <p:spPr>
          <a:xfrm>
            <a:off x="6107192" y="1689828"/>
            <a:ext cx="4551680" cy="700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受孕过程为</a:t>
            </a:r>
            <a:endParaRPr lang="zh-CN" altLang="en-US" sz="36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496219" y="3642517"/>
            <a:ext cx="9221946" cy="79970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性成熟的个体，才能结合产生生命。受精和怀孕：受精是精子和卵子相互作用，结合产生一个新个体细胞的一个过程，精子和卵子结合叫受孕或受精。</a:t>
            </a:r>
            <a:endParaRPr lang="zh-CN" altLang="en-US" sz="2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616478" y="3548374"/>
            <a:ext cx="8849449" cy="116903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男方将精液射入女方的阴道内，精子依靠尾部摆动向子宫游弋，然后再进入输卵管。男性每次射出的精液中含有数亿个精子，但绝大部分精子有阴道酸性环境中失去活力或死亡，只有极少数精子能够克服重重阻力到达输卵管。</a:t>
            </a:r>
            <a:endParaRPr lang="zh-CN" altLang="en-US" sz="2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42" name="ShortSwoosh10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088900" y="-935305"/>
            <a:ext cx="540000" cy="540000"/>
          </a:xfrm>
          <a:prstGeom prst="rect">
            <a:avLst/>
          </a:prstGeom>
        </p:spPr>
      </p:pic>
      <p:sp>
        <p:nvSpPr>
          <p:cNvPr id="43" name="TextBox 31"/>
          <p:cNvSpPr txBox="1"/>
          <p:nvPr/>
        </p:nvSpPr>
        <p:spPr>
          <a:xfrm>
            <a:off x="6176645" y="2392771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受精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4" name="TextBox 31"/>
          <p:cNvSpPr txBox="1"/>
          <p:nvPr/>
        </p:nvSpPr>
        <p:spPr>
          <a:xfrm>
            <a:off x="6081712" y="2401867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形成受精卵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5" name="TextBox 31"/>
          <p:cNvSpPr txBox="1"/>
          <p:nvPr/>
        </p:nvSpPr>
        <p:spPr>
          <a:xfrm>
            <a:off x="6190689" y="2418707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细胞分裂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46" name="TextBox 31"/>
          <p:cNvSpPr txBox="1"/>
          <p:nvPr/>
        </p:nvSpPr>
        <p:spPr>
          <a:xfrm>
            <a:off x="6078044" y="2395075"/>
            <a:ext cx="4551680" cy="59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000">
                <a:ln w="3175">
                  <a:solidFill>
                    <a:schemeClr val="bg1"/>
                  </a:solidFill>
                </a:ln>
                <a:blipFill>
                  <a:blip r:embed="rId6"/>
                  <a:stretch>
                    <a:fillRect/>
                  </a:stretch>
                </a:blipFill>
                <a:latin typeface="+mn-ea"/>
              </a:rPr>
              <a:t>性交时</a:t>
            </a:r>
            <a:endParaRPr lang="zh-CN" altLang="en-US" sz="3000">
              <a:ln w="3175">
                <a:solidFill>
                  <a:schemeClr val="bg1"/>
                </a:solidFill>
              </a:ln>
              <a:blipFill>
                <a:blip r:embed="rId6"/>
                <a:stretch>
                  <a:fillRect/>
                </a:stretch>
              </a:blipFill>
              <a:latin typeface="+mn-ea"/>
            </a:endParaRPr>
          </a:p>
        </p:txBody>
      </p:sp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3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grpId="4" nodeType="withEffect">
                                  <p:childTnLst>
                                    <p:set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8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9" nodeType="withEffect"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0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1" nodeType="withEffect"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12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5000" fill="hold" nodeType="withEffect"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3" nodeType="withEffect"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5" nodeType="withEffect"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78" dur="94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2" nodeType="withEffect"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14" nodeType="withEffect"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3" presetClass="entr" presetSubtype="16" fill="hold" grpId="7" nodeType="withEffect">
                                  <p:childTnLst>
                                    <p:set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0" presetClass="entr" presetSubtype="0" decel="100000" fill="hold" nodeType="with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10000" fill="hold" nodeType="withEffect"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0" grpId="0"/>
      <p:bldP spid="20" grpId="1"/>
      <p:bldP spid="38" grpId="2"/>
      <p:bldP spid="39" grpId="3"/>
      <p:bldP spid="39" grpId="4"/>
      <p:bldP spid="39" grpId="5"/>
      <p:bldP spid="41" grpId="6"/>
      <p:bldP spid="41" grpId="7"/>
      <p:bldP spid="43" grpId="8"/>
      <p:bldP spid="43" grpId="9"/>
      <p:bldP spid="44" grpId="10"/>
      <p:bldP spid="44" grpId="11"/>
      <p:bldP spid="45" grpId="12"/>
      <p:bldP spid="45" grpId="13"/>
      <p:bldP spid="46" grpId="14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5" name="任意多边形 124"/>
          <p:cNvSpPr/>
          <p:nvPr/>
        </p:nvSpPr>
        <p:spPr>
          <a:xfrm rot="8940187" flipV="1">
            <a:off x="7783064" y="4556947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6" name="任意多边形 125"/>
          <p:cNvSpPr/>
          <p:nvPr/>
        </p:nvSpPr>
        <p:spPr>
          <a:xfrm rot="8940187" flipV="1">
            <a:off x="4814823" y="4050614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7" name="任意多边形 126"/>
          <p:cNvSpPr/>
          <p:nvPr/>
        </p:nvSpPr>
        <p:spPr>
          <a:xfrm rot="8940187" flipV="1">
            <a:off x="3931954" y="128076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任意多边形 127"/>
          <p:cNvSpPr/>
          <p:nvPr/>
        </p:nvSpPr>
        <p:spPr>
          <a:xfrm rot="8940187" flipV="1">
            <a:off x="2258671" y="4175956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任意多边形 128"/>
          <p:cNvSpPr/>
          <p:nvPr/>
        </p:nvSpPr>
        <p:spPr>
          <a:xfrm rot="8940187" flipV="1">
            <a:off x="6400430" y="1373035"/>
            <a:ext cx="1353810" cy="75573"/>
          </a:xfrm>
          <a:custGeom>
            <a:gdLst>
              <a:gd name="connsiteX0" fmla="*/ 375899 w 3658771"/>
              <a:gd name="connsiteY0" fmla="*/ 66655 h 351772"/>
              <a:gd name="connsiteX1" fmla="*/ 3658744 w 3658771"/>
              <a:gd name="connsiteY1" fmla="*/ 21685 h 351772"/>
              <a:gd name="connsiteX2" fmla="*/ 435859 w 3658771"/>
              <a:gd name="connsiteY2" fmla="*/ 351469 h 351772"/>
              <a:gd name="connsiteX3" fmla="*/ 375899 w 3658771"/>
              <a:gd name="connsiteY3" fmla="*/ 66655 h 3517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8771" h="351772">
                <a:moveTo>
                  <a:pt x="375899" y="66655"/>
                </a:moveTo>
                <a:cubicBezTo>
                  <a:pt x="913047" y="11691"/>
                  <a:pt x="3648751" y="-25784"/>
                  <a:pt x="3658744" y="21685"/>
                </a:cubicBezTo>
                <a:cubicBezTo>
                  <a:pt x="3668737" y="69154"/>
                  <a:pt x="978003" y="341476"/>
                  <a:pt x="435859" y="351469"/>
                </a:cubicBezTo>
                <a:cubicBezTo>
                  <a:pt x="-106285" y="361462"/>
                  <a:pt x="-161249" y="121619"/>
                  <a:pt x="375899" y="6665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FBFFFE">
                  <a:alpha val="50000"/>
                </a:srgbClr>
              </a:gs>
              <a:gs pos="100000">
                <a:schemeClr val="bg1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文本框 129"/>
          <p:cNvSpPr txBox="1"/>
          <p:nvPr/>
        </p:nvSpPr>
        <p:spPr>
          <a:xfrm>
            <a:off x="1701800" y="1631315"/>
            <a:ext cx="85318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异性之间</a:t>
            </a:r>
          </a:p>
        </p:txBody>
      </p:sp>
      <p:sp>
        <p:nvSpPr>
          <p:cNvPr id="131" name="文本框 130"/>
          <p:cNvSpPr txBox="1"/>
          <p:nvPr/>
        </p:nvSpPr>
        <p:spPr>
          <a:xfrm>
            <a:off x="1748790" y="2646680"/>
            <a:ext cx="85236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>
                <a:solidFill>
                  <a:schemeClr val="bg1">
                    <a:alpha val="75000"/>
                  </a:schemeClr>
                </a:solidFill>
                <a:latin typeface="+mn-ea"/>
                <a:sym typeface="+mn-ea"/>
              </a:rPr>
              <a:t>的</a:t>
            </a:r>
            <a:r>
              <a:rPr sz="6000" b="1">
                <a:solidFill>
                  <a:schemeClr val="bg1">
                    <a:alpha val="75000"/>
                  </a:schemeClr>
                </a:solidFill>
                <a:latin typeface="+mn-ea"/>
              </a:rPr>
              <a:t>交往应该做到</a:t>
            </a:r>
          </a:p>
        </p:txBody>
      </p:sp>
      <p:sp>
        <p:nvSpPr>
          <p:cNvPr id="132" name="椭圆 131"/>
          <p:cNvSpPr/>
          <p:nvPr/>
        </p:nvSpPr>
        <p:spPr>
          <a:xfrm>
            <a:off x="6476174" y="2623820"/>
            <a:ext cx="654432" cy="45719"/>
          </a:xfrm>
          <a:prstGeom prst="ellipse">
            <a:avLst/>
          </a:prstGeom>
          <a:gradFill>
            <a:gsLst>
              <a:gs pos="30000">
                <a:schemeClr val="bg1">
                  <a:alpha val="50000"/>
                </a:schemeClr>
              </a:gs>
              <a:gs pos="8000">
                <a:schemeClr val="bg1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grpId="15" nodeType="withEffect"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132"/>
                                        </p:tgtEl>
                                      </p:cBhvr>
                                      <p:by x="20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xit" presetSubtype="16" fill="hold" grpId="17" nodeType="withEffect">
                                  <p:childTnLst>
                                    <p:animEffect transition="out" filter="circle(in)">
                                      <p:cBhvr>
                                        <p:cTn id="13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2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3" presetClass="path" presetSubtype="0" decel="50000" fill="hold" grpId="13" nodeType="withEffect">
                                  <p:childTnLst>
                                    <p:animMotion origin="layout" path="M 5.55112E-17 -3.7037E-06 L 0.25 -3.7037E-06" pathEditMode="relative" rAng="0" ptsTypes="AA">
                                      <p:cBhvr>
                                        <p:cTn id="22" dur="2000" spd="-100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decel="50000" fill="hold" grpId="11" nodeType="withEffect">
                                  <p:childTnLst>
                                    <p:animMotion origin="layout" path="M 1.25E-06 2.96296E-06 L -0.25 2.96296E-06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1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fill="hold" grpId="2" nodeType="withEffect">
                                  <p:childTnLst>
                                    <p:animMotion origin="layout" path="M 0.47578 -0.45856 L -0.35729 0.33889" pathEditMode="relative" rAng="0" ptsTypes="AA">
                                      <p:cBhvr>
                                        <p:cTn id="29" dur="1000" spd="-100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54" y="3986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3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4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5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fill="hold" grpId="6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39" dur="1000" spd="-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7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fill="hold" grpId="8" nodeType="withEffect">
                                  <p:childTnLst>
                                    <p:animMotion origin="layout" path="M 0.73151 -0.70324 L -0.35729 0.33889" pathEditMode="relative" rAng="0" ptsTypes="AA">
                                      <p:cBhvr>
                                        <p:cTn id="44" dur="1000" spd="-100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40" y="521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grpId="10" nodeType="withEffect">
                                  <p:childTnLst>
                                    <p:animMotion origin="layout" path="M 0.62357 -0.6 L -0.35729 0.33889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49" y="4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5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25" grpId="1"/>
      <p:bldP spid="125" grpId="2"/>
      <p:bldP spid="126" grpId="3"/>
      <p:bldP spid="126" grpId="4"/>
      <p:bldP spid="127" grpId="5"/>
      <p:bldP spid="127" grpId="6"/>
      <p:bldP spid="128" grpId="7"/>
      <p:bldP spid="128" grpId="8"/>
      <p:bldP spid="129" grpId="9"/>
      <p:bldP spid="129" grpId="10"/>
      <p:bldP spid="130" grpId="11"/>
      <p:bldP spid="130" grpId="12"/>
      <p:bldP spid="131" grpId="13"/>
      <p:bldP spid="131" grpId="14"/>
      <p:bldP spid="132" grpId="15"/>
      <p:bldP spid="132" grpId="16"/>
      <p:bldP spid="132" grpId="17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2480310" y="5103495"/>
            <a:ext cx="729488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明确自己的底线，以免悔恨终身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34093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35013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26000" r="-26000" b="-3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36099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拒绝早恋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0986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71907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12000" t="-2000" r="-6000" b="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6476365" y="3075305"/>
            <a:ext cx="31261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拒绝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发生性关系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573145" y="1339215"/>
            <a:ext cx="1507490" cy="1507490"/>
            <a:chOff x="2772" y="4133"/>
            <a:chExt cx="2700" cy="2700"/>
          </a:xfrm>
        </p:grpSpPr>
        <p:sp>
          <p:nvSpPr>
            <p:cNvPr id="2" name="椭圆 1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2" idx="7"/>
              <a:endCxn id="2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7259320" y="1339215"/>
            <a:ext cx="1507490" cy="1507490"/>
            <a:chOff x="2772" y="4133"/>
            <a:chExt cx="2700" cy="2700"/>
          </a:xfrm>
        </p:grpSpPr>
        <p:sp>
          <p:nvSpPr>
            <p:cNvPr id="22" name="椭圆 21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>
              <a:stCxn id="22" idx="7"/>
              <a:endCxn id="22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3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7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29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6" nodeType="withEffect"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8" nodeType="withEffect"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5" grpId="0"/>
      <p:bldP spid="15" grpId="1"/>
      <p:bldP spid="34" grpId="2"/>
      <p:bldP spid="3" grpId="3"/>
      <p:bldP spid="4" grpId="4"/>
      <p:bldP spid="4" grpId="5"/>
      <p:bldP spid="5" grpId="6"/>
      <p:bldP spid="5" grpId="7"/>
      <p:bldP spid="6" grpId="8"/>
      <p:bldP spid="6" grpId="9"/>
      <p:bldP spid="10" grpId="1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382" y="2703"/>
              <a:ext cx="4488" cy="4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中学生应该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怎样预防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0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艾滋病的发生？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48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3409950" y="1152525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14090" y="1252855"/>
            <a:ext cx="1697355" cy="1697990"/>
          </a:xfrm>
          <a:prstGeom prst="ellipse">
            <a:avLst/>
          </a:prstGeom>
        </p:spPr>
      </p:pic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4" name="TextBox 31"/>
          <p:cNvSpPr txBox="1"/>
          <p:nvPr/>
        </p:nvSpPr>
        <p:spPr>
          <a:xfrm>
            <a:off x="3001010" y="3075305"/>
            <a:ext cx="26987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拒绝婚前性行为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70986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6476365" y="3075305"/>
            <a:ext cx="312610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正确使用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安全套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3597275" y="1348740"/>
            <a:ext cx="1507490" cy="1507490"/>
            <a:chOff x="2772" y="4133"/>
            <a:chExt cx="2700" cy="2700"/>
          </a:xfrm>
        </p:grpSpPr>
        <p:sp>
          <p:nvSpPr>
            <p:cNvPr id="2" name="椭圆 1"/>
            <p:cNvSpPr/>
            <p:nvPr/>
          </p:nvSpPr>
          <p:spPr>
            <a:xfrm>
              <a:off x="2772" y="4133"/>
              <a:ext cx="2700" cy="2700"/>
            </a:xfrm>
            <a:prstGeom prst="ellipse">
              <a:avLst/>
            </a:prstGeom>
            <a:noFill/>
            <a:ln w="698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8" name="直接连接符 7"/>
            <p:cNvCxnSpPr>
              <a:stCxn id="2" idx="7"/>
              <a:endCxn id="2" idx="3"/>
            </p:cNvCxnSpPr>
            <p:nvPr/>
          </p:nvCxnSpPr>
          <p:spPr>
            <a:xfrm flipH="1">
              <a:off x="3167" y="4528"/>
              <a:ext cx="1910" cy="1910"/>
            </a:xfrm>
            <a:prstGeom prst="line">
              <a:avLst/>
            </a:prstGeom>
            <a:ln w="698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6455" y="1254125"/>
            <a:ext cx="1685925" cy="1676400"/>
          </a:xfrm>
          <a:prstGeom prst="ellipse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49160" y="1301750"/>
            <a:ext cx="1581150" cy="15811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845945" y="5064760"/>
            <a:ext cx="8862060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algn="l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安全套在性行为中是第一道安全防线。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4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8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7" nodeType="withEffect"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4" grpId="0"/>
      <p:bldP spid="4" grpId="1"/>
      <p:bldP spid="4" grpId="2"/>
      <p:bldP spid="5" grpId="3"/>
      <p:bldP spid="5" grpId="4"/>
      <p:bldP spid="10" grpId="5"/>
      <p:bldP spid="9" grpId="6"/>
      <p:bldP spid="9" grpId="7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2094230" y="1691640"/>
            <a:ext cx="6532880" cy="20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那听到艾滋病</a:t>
            </a:r>
          </a:p>
          <a:p>
            <a:pPr algn="l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</a:rPr>
              <a:t>大家首先想到了什么？</a:t>
            </a:r>
          </a:p>
        </p:txBody>
      </p:sp>
      <p:pic>
        <p:nvPicPr>
          <p:cNvPr id="2" name="图片 1" descr="老师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4745" y="1226820"/>
            <a:ext cx="4848225" cy="6858000"/>
          </a:xfrm>
          <a:prstGeom prst="rect">
            <a:avLst/>
          </a:prstGeom>
          <a:effectLst>
            <a:outerShdw blurRad="76200" dir="13500000" sx="69000" sy="69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137535" y="5103495"/>
            <a:ext cx="594868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中学生如何预防艾滋病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22000" t="-5000" r="-24000" b="-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洁身自好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5142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2349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r="-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699510" y="3075305"/>
            <a:ext cx="47688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避免使用污染的注射器或其他刺穿工具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8409940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502015" y="1243965"/>
            <a:ext cx="1697355" cy="1697355"/>
          </a:xfrm>
          <a:prstGeom prst="ellipse">
            <a:avLst/>
          </a:prstGeom>
          <a:blipFill rotWithShape="1">
            <a:blip r:embed="rId13"/>
            <a:stretch>
              <a:fillRect t="1000" r="-52000" b="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8373110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远离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11"/>
                  <a:stretch>
                    <a:fillRect/>
                  </a:stretch>
                </a:blipFill>
                <a:latin typeface="+mn-ea"/>
              </a:rPr>
              <a:t>毒品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11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2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03238" y="-911455"/>
            <a:ext cx="540000" cy="540000"/>
          </a:xfrm>
          <a:prstGeom prst="rect">
            <a:avLst/>
          </a:prstGeom>
        </p:spPr>
      </p:pic>
      <p:pic>
        <p:nvPicPr>
          <p:cNvPr id="8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36688" y="-911455"/>
            <a:ext cx="540000" cy="54000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9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1" nodeType="withEffect"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28" dur="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7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5000" fill="hold" grpId="6" nodeType="withEffect"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43" dur="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5000" fill="hold" grpId="9" nodeType="withEffect"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5000" fill="hold" grpId="11" nodeType="withEffect"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5" grpId="1"/>
      <p:bldP spid="34" grpId="2"/>
      <p:bldP spid="3" grpId="3"/>
      <p:bldP spid="5" grpId="4"/>
      <p:bldP spid="5" grpId="5"/>
      <p:bldP spid="6" grpId="6"/>
      <p:bldP spid="6" grpId="7"/>
      <p:bldP spid="10" grpId="8"/>
      <p:bldP spid="14" grpId="9"/>
      <p:bldP spid="14" grpId="10"/>
      <p:bldP spid="11" grpId="11"/>
      <p:bldP spid="11" grpId="12"/>
      <p:bldP spid="16" grpId="13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3137535" y="5103495"/>
            <a:ext cx="594868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4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艾滋病可以治疗吗？</a:t>
            </a:r>
            <a:endParaRPr lang="zh-CN" altLang="en-US" sz="4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TextBox 1"/>
          <p:cNvSpPr>
            <a:spLocks noChangeArrowheads="1"/>
          </p:cNvSpPr>
          <p:nvPr/>
        </p:nvSpPr>
        <p:spPr bwMode="auto">
          <a:xfrm>
            <a:off x="1714500" y="1524025"/>
            <a:ext cx="221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没有疫苗</a:t>
            </a:r>
          </a:p>
        </p:txBody>
      </p:sp>
      <p:sp>
        <p:nvSpPr>
          <p:cNvPr id="12" name="TextBox 2"/>
          <p:cNvSpPr>
            <a:spLocks noChangeArrowheads="1"/>
          </p:cNvSpPr>
          <p:nvPr/>
        </p:nvSpPr>
        <p:spPr bwMode="auto">
          <a:xfrm>
            <a:off x="1714500" y="2157512"/>
            <a:ext cx="3230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终身不可治愈</a:t>
            </a:r>
          </a:p>
        </p:txBody>
      </p:sp>
      <p:sp>
        <p:nvSpPr>
          <p:cNvPr id="13" name="TextBox 3"/>
          <p:cNvSpPr>
            <a:spLocks noChangeArrowheads="1"/>
          </p:cNvSpPr>
          <p:nvPr/>
        </p:nvSpPr>
        <p:spPr bwMode="auto">
          <a:xfrm>
            <a:off x="1714500" y="2790999"/>
            <a:ext cx="8818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可以通过药物得到有效控制</a:t>
            </a:r>
            <a:r>
              <a:rPr lang="zh-CN"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，</a:t>
            </a:r>
            <a:r>
              <a:rPr lang="en-US"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延长寿命</a:t>
            </a:r>
          </a:p>
        </p:txBody>
      </p:sp>
      <p:sp>
        <p:nvSpPr>
          <p:cNvPr id="17" name="TextBox 4"/>
          <p:cNvSpPr>
            <a:spLocks noChangeArrowheads="1"/>
          </p:cNvSpPr>
          <p:nvPr/>
        </p:nvSpPr>
        <p:spPr bwMode="auto">
          <a:xfrm>
            <a:off x="1712912" y="3405436"/>
            <a:ext cx="5262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如果近期有过高危行为</a:t>
            </a:r>
          </a:p>
        </p:txBody>
      </p:sp>
      <p:sp>
        <p:nvSpPr>
          <p:cNvPr id="18" name="TextBox 5"/>
          <p:cNvSpPr>
            <a:spLocks noChangeArrowheads="1"/>
          </p:cNvSpPr>
          <p:nvPr/>
        </p:nvSpPr>
        <p:spPr bwMode="auto">
          <a:xfrm>
            <a:off x="1714500" y="4067497"/>
            <a:ext cx="4754880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sz="4000" b="1">
                <a:latin typeface="微软雅黑" panose="020b0503020204020204" pitchFamily="34" charset="-122"/>
                <a:ea typeface="微软雅黑" panose="020b0503020204020204" pitchFamily="34" charset="-122"/>
                <a:sym typeface="方正超粗黑简体" panose="03000509000000000000" pitchFamily="65" charset="-122"/>
              </a:rPr>
              <a:t>应尽快进行检测确认</a:t>
            </a:r>
          </a:p>
        </p:txBody>
      </p:sp>
      <p:sp>
        <p:nvSpPr>
          <p:cNvPr id="19" name="矩形 18"/>
          <p:cNvSpPr/>
          <p:nvPr/>
        </p:nvSpPr>
        <p:spPr>
          <a:xfrm>
            <a:off x="1700707" y="599393"/>
            <a:ext cx="4054475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0000"/>
              </a:lnSpc>
            </a:pPr>
            <a:r>
              <a:rPr lang="zh-CN" altLang="en-US" sz="6000" b="1" spc="6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面对</a:t>
            </a:r>
            <a:r>
              <a:rPr lang="en-US" altLang="zh-CN" sz="6000" b="1" spc="6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AIDS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4319620" y="831593"/>
            <a:ext cx="3785958" cy="3785958"/>
            <a:chOff x="5610578" y="666045"/>
            <a:chExt cx="2709332" cy="2709332"/>
          </a:xfrm>
        </p:grpSpPr>
        <p:sp>
          <p:nvSpPr>
            <p:cNvPr id="21" name="椭圆 20"/>
            <p:cNvSpPr/>
            <p:nvPr/>
          </p:nvSpPr>
          <p:spPr>
            <a:xfrm>
              <a:off x="5610578" y="666045"/>
              <a:ext cx="2709332" cy="2709332"/>
            </a:xfrm>
            <a:prstGeom prst="ellipse">
              <a:avLst/>
            </a:prstGeom>
            <a:noFill/>
            <a:ln w="190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连接符 21"/>
            <p:cNvCxnSpPr>
              <a:stCxn id="21" idx="1"/>
              <a:endCxn id="21" idx="5"/>
            </p:cNvCxnSpPr>
            <p:nvPr/>
          </p:nvCxnSpPr>
          <p:spPr>
            <a:xfrm>
              <a:off x="6007350" y="1062817"/>
              <a:ext cx="1915788" cy="1915788"/>
            </a:xfrm>
            <a:prstGeom prst="line">
              <a:avLst/>
            </a:prstGeom>
            <a:ln w="190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0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7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2" nodeType="withEffect">
                                  <p:childTnLst>
                                    <p:set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3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3" presetClass="entr" presetSubtype="36" fill="hold" grpId="1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4" nodeType="after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2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1800"/>
                            </p:stCondLst>
                            <p:childTnLst>
                              <p:par>
                                <p:cTn id="31" presetID="35" presetClass="emph" presetSubtype="0" repeatCount="4000" fill="hold" grpId="5" nodeType="afterEffect">
                                  <p:childTnLst>
                                    <p:anim calcmode="fmla" valueType="str">
                                      <p:cBhvr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2300"/>
                            </p:stCondLst>
                            <p:childTnLst>
                              <p:par>
                                <p:cTn id="34" presetID="10" presetClass="entr" presetSubtype="0" fill="hold" grpId="7" nodeType="after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36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2800"/>
                            </p:stCondLst>
                            <p:childTnLst>
                              <p:par>
                                <p:cTn id="38" presetID="35" presetClass="emph" presetSubtype="0" repeatCount="4000" fill="hold" grpId="6" nodeType="afterEffect">
                                  <p:childTnLst>
                                    <p:anim calcmode="fmla" valueType="str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withGroup">
                            <p:stCondLst>
                              <p:cond delay="3300"/>
                            </p:stCondLst>
                            <p:childTnLst>
                              <p:par>
                                <p:cTn id="41" presetID="10" presetClass="entr" presetSubtype="0" fill="hold" grpId="9" nodeType="after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43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withGroup">
                            <p:stCondLst>
                              <p:cond delay="3800"/>
                            </p:stCondLst>
                            <p:childTnLst>
                              <p:par>
                                <p:cTn id="45" presetID="35" presetClass="emph" presetSubtype="0" repeatCount="4000" fill="hold" grpId="8" nodeType="afterEffect">
                                  <p:childTnLst>
                                    <p:anim calcmode="fmla" valueType="str">
                                      <p:cBhvr>
                                        <p:cTn id="4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withGroup">
                            <p:stCondLst>
                              <p:cond delay="4300"/>
                            </p:stCondLst>
                            <p:childTnLst>
                              <p:par>
                                <p:cTn id="48" presetID="10" presetClass="entr" presetSubtype="0" fill="hold" grpId="11" nodeType="after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0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withGroup">
                            <p:stCondLst>
                              <p:cond delay="4800"/>
                            </p:stCondLst>
                            <p:childTnLst>
                              <p:par>
                                <p:cTn id="52" presetID="35" presetClass="emph" presetSubtype="0" repeatCount="4000" fill="hold" grpId="10" nodeType="afterEffect">
                                  <p:childTnLst>
                                    <p:anim calcmode="fmla" valueType="str"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5300"/>
                            </p:stCondLst>
                            <p:childTnLst>
                              <p:par>
                                <p:cTn id="55" presetID="10" presetClass="entr" presetSubtype="0" fill="hold" grpId="13" nodeType="afterEffect"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5800"/>
                            </p:stCondLst>
                            <p:childTnLst>
                              <p:par>
                                <p:cTn id="59" presetID="35" presetClass="emph" presetSubtype="0" repeatCount="4000" fill="hold" grpId="12" nodeType="afterEffect">
                                  <p:childTnLst>
                                    <p:anim calcmode="fmla" valueType="str">
                                      <p:cBhvr>
                                        <p:cTn id="6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withGroup">
                            <p:stCondLst>
                              <p:cond delay="6300"/>
                            </p:stCondLst>
                            <p:childTnLst>
                              <p:par>
                                <p:cTn id="62" presetID="23" presetClass="entr" presetSubtype="32" fill="hold" nodeType="after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withGroup">
                            <p:stCondLst>
                              <p:cond delay="7050"/>
                            </p:stCondLst>
                            <p:childTnLst>
                              <p:par>
                                <p:cTn id="67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6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36" grpId="0"/>
      <p:bldP spid="15" grpId="1"/>
      <p:bldP spid="15" grpId="2"/>
      <p:bldP spid="15" grpId="3"/>
      <p:bldP spid="9" grpId="4"/>
      <p:bldP spid="9" grpId="5"/>
      <p:bldP spid="12" grpId="6"/>
      <p:bldP spid="12" grpId="7"/>
      <p:bldP spid="13" grpId="8"/>
      <p:bldP spid="13" grpId="9"/>
      <p:bldP spid="17" grpId="10"/>
      <p:bldP spid="17" grpId="11"/>
      <p:bldP spid="18" grpId="12"/>
      <p:bldP spid="18" grpId="13"/>
      <p:bldP spid="19" grpId="14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298825" cy="3298825"/>
            <a:chOff x="7003" y="2486"/>
            <a:chExt cx="5195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056" y="3251"/>
              <a:ext cx="3088" cy="3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消除歧视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共享生命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48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5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4" name="椭圆 33"/>
          <p:cNvSpPr/>
          <p:nvPr/>
        </p:nvSpPr>
        <p:spPr>
          <a:xfrm>
            <a:off x="18472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/>
        </p:nvSpPr>
        <p:spPr>
          <a:xfrm>
            <a:off x="1939290" y="1243965"/>
            <a:ext cx="1697355" cy="1697355"/>
          </a:xfrm>
          <a:prstGeom prst="ellipse">
            <a:avLst/>
          </a:prstGeom>
          <a:blipFill rotWithShape="1">
            <a:blip r:embed="rId8"/>
            <a:stretch>
              <a:fillRect l="-8000" r="-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31"/>
          <p:cNvSpPr txBox="1"/>
          <p:nvPr/>
        </p:nvSpPr>
        <p:spPr>
          <a:xfrm>
            <a:off x="2047875" y="3075305"/>
            <a:ext cx="14801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一同洗浴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3" name="延时符合"/>
          <p:cNvSpPr/>
          <p:nvPr/>
        </p:nvSpPr>
        <p:spPr>
          <a:xfrm>
            <a:off x="7663815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39998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4091940" y="1243965"/>
            <a:ext cx="1697355" cy="1697355"/>
          </a:xfrm>
          <a:prstGeom prst="ellipse">
            <a:avLst/>
          </a:prstGeom>
          <a:blipFill rotWithShape="1">
            <a:blip r:embed="rId10"/>
            <a:stretch>
              <a:fillRect l="-46000" r="-37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31"/>
          <p:cNvSpPr txBox="1"/>
          <p:nvPr/>
        </p:nvSpPr>
        <p:spPr>
          <a:xfrm>
            <a:off x="3963035" y="3075305"/>
            <a:ext cx="18700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共用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马桶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19061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6282690" y="1243965"/>
            <a:ext cx="1697355" cy="1697355"/>
          </a:xfrm>
          <a:prstGeom prst="ellipse">
            <a:avLst/>
          </a:prstGeom>
          <a:blipFill rotWithShape="1">
            <a:blip r:embed="rId11"/>
            <a:stretch>
              <a:fillRect l="-14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TextBox 31"/>
          <p:cNvSpPr txBox="1"/>
          <p:nvPr/>
        </p:nvSpPr>
        <p:spPr>
          <a:xfrm>
            <a:off x="6153785" y="3075305"/>
            <a:ext cx="1870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拥抱</a:t>
            </a:r>
            <a:endParaRPr lang="zh-CN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343265" y="1151890"/>
            <a:ext cx="1881505" cy="1881505"/>
          </a:xfrm>
          <a:prstGeom prst="ellipse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8435340" y="1243965"/>
            <a:ext cx="1697355" cy="1697355"/>
          </a:xfrm>
          <a:prstGeom prst="ellipse">
            <a:avLst/>
          </a:prstGeom>
          <a:blipFill rotWithShape="1">
            <a:blip r:embed="rId12"/>
            <a:stretch>
              <a:fillRect l="-40000" r="-2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1"/>
          <p:cNvSpPr txBox="1"/>
          <p:nvPr/>
        </p:nvSpPr>
        <p:spPr>
          <a:xfrm>
            <a:off x="8306435" y="3075305"/>
            <a:ext cx="187007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>
                <a:ln w="3175">
                  <a:solidFill>
                    <a:schemeClr val="bg1"/>
                  </a:solidFill>
                </a:ln>
                <a:blipFill>
                  <a:blip r:embed="rId9"/>
                  <a:stretch>
                    <a:fillRect/>
                  </a:stretch>
                </a:blipFill>
                <a:latin typeface="+mn-ea"/>
              </a:rPr>
              <a:t>握手</a:t>
            </a:r>
            <a:endParaRPr lang="zh-CN" altLang="en-US" sz="4000">
              <a:ln w="3175">
                <a:solidFill>
                  <a:schemeClr val="bg1"/>
                </a:solidFill>
              </a:ln>
              <a:blipFill>
                <a:blip r:embed="rId9"/>
                <a:stretch>
                  <a:fillRect/>
                </a:stretch>
              </a:blipFill>
              <a:latin typeface="+mn-ea"/>
            </a:endParaRPr>
          </a:p>
        </p:txBody>
      </p:sp>
      <p:pic>
        <p:nvPicPr>
          <p:cNvPr id="38" name="图片 37" descr="老师1"/>
          <p:cNvPicPr>
            <a:picLocks noChangeAspect="1"/>
          </p:cNvPicPr>
          <p:nvPr/>
        </p:nvPicPr>
        <p:blipFill>
          <a:blip r:embed="rId13"/>
          <a:srcRect l="22737" r="30635"/>
          <a:stretch>
            <a:fillRect/>
          </a:stretch>
        </p:blipFill>
        <p:spPr>
          <a:xfrm>
            <a:off x="9818370" y="1322070"/>
            <a:ext cx="2260600" cy="6858000"/>
          </a:xfrm>
          <a:prstGeom prst="rect">
            <a:avLst/>
          </a:prstGeom>
          <a:effectLst>
            <a:outerShdw blurRad="76200" dir="13500000" sx="58000" sy="58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812479" y="1808976"/>
            <a:ext cx="4956806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5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80604020202020204" pitchFamily="34" charset="0"/>
              </a:rPr>
              <a:t>AIDS</a:t>
            </a:r>
            <a:endParaRPr lang="zh-CN" altLang="en-US" sz="15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8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 bwMode="auto">
          <a:xfrm>
            <a:off x="4007639" y="854617"/>
            <a:ext cx="4566487" cy="313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5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grpId="1" nodeType="withEffect"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3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5000" fill="hold" grpId="2" nodeType="withEffect"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5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7" nodeType="withEffect"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9" nodeType="withEffect"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5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5000" fill="hold" grpId="12" nodeType="withEffect"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5000" fill="hold" grpId="14" nodeType="withEffect"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3" presetClass="entr" presetSubtype="32" fill="hold" grpId="18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7" nodeType="withEffect"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3" presetClass="entr" presetSubtype="36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1"/>
      <p:bldP spid="7" grpId="2"/>
      <p:bldP spid="7" grpId="3"/>
      <p:bldP spid="8" grpId="4"/>
      <p:bldP spid="8" grpId="5"/>
      <p:bldP spid="10" grpId="6"/>
      <p:bldP spid="14" grpId="7"/>
      <p:bldP spid="14" grpId="8"/>
      <p:bldP spid="15" grpId="9"/>
      <p:bldP spid="15" grpId="10"/>
      <p:bldP spid="16" grpId="11"/>
      <p:bldP spid="17" grpId="12"/>
      <p:bldP spid="17" grpId="13"/>
      <p:bldP spid="18" grpId="14"/>
      <p:bldP spid="18" grpId="15"/>
      <p:bldP spid="19" grpId="16"/>
      <p:bldP spid="4" grpId="17"/>
      <p:bldP spid="4" grpId="18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8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9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30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sp>
        <p:nvSpPr>
          <p:cNvPr id="36" name="延时符合"/>
          <p:cNvSpPr/>
          <p:nvPr/>
        </p:nvSpPr>
        <p:spPr>
          <a:xfrm>
            <a:off x="7684770" y="-1057275"/>
            <a:ext cx="250190" cy="3575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7" name="组合 26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/>
        </p:grpSpPr>
        <p:sp>
          <p:nvSpPr>
            <p:cNvPr id="31" name="矩形 30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319903" y="-911455"/>
            <a:ext cx="540000" cy="540000"/>
          </a:xfrm>
          <a:prstGeom prst="rect">
            <a:avLst/>
          </a:prstGeom>
        </p:spPr>
      </p:pic>
      <p:pic>
        <p:nvPicPr>
          <p:cNvPr id="2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603238" y="-911455"/>
            <a:ext cx="540000" cy="540000"/>
          </a:xfrm>
          <a:prstGeom prst="rect">
            <a:avLst/>
          </a:prstGeom>
        </p:spPr>
      </p:pic>
      <p:pic>
        <p:nvPicPr>
          <p:cNvPr id="8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536688" y="-911455"/>
            <a:ext cx="540000" cy="5400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35247" y="1344588"/>
            <a:ext cx="7040880" cy="28613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/>
            <a:r>
              <a:rPr sz="6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消除歧视</a:t>
            </a:r>
          </a:p>
          <a:p>
            <a:pPr lvl="0" algn="l"/>
            <a:r>
              <a:rPr sz="6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携手抗艾</a:t>
            </a:r>
          </a:p>
          <a:p>
            <a:pPr lvl="0" algn="l"/>
            <a:r>
              <a:rPr lang="zh-CN" altLang="en-US" sz="60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互相关爱，共享生命</a:t>
            </a:r>
          </a:p>
        </p:txBody>
      </p:sp>
      <p:pic>
        <p:nvPicPr>
          <p:cNvPr id="3" name="Picture 2" descr="C:\Users\Administrator\Desktop\aids_ribbon [转换]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false"/>
              </a:ext>
            </a:extLst>
          </a:blip>
          <a:stretch>
            <a:fillRect/>
          </a:stretch>
        </p:blipFill>
        <p:spPr bwMode="auto">
          <a:xfrm>
            <a:off x="7844954" y="892195"/>
            <a:ext cx="1409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1407795" y="5103495"/>
            <a:ext cx="9377045" cy="55308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30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一起行动起来，向零艾滋迈进，向美好的未来迈进！</a:t>
            </a:r>
            <a:endParaRPr lang="zh-CN" altLang="en-US" sz="3000" b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6" dur="9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3" presetClass="entr" presetSubtype="36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15" dur="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ntr" presetSubtype="36" fill="hold" grpId="1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24" dur="9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3" presetClass="entr" presetSubtype="36" fill="hold" grpId="1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childTnLst>
                                    <p:cmd type="call" cmd="playFrom(0.0)">
                                      <p:cBhvr additive="base">
                                        <p:cTn id="37" dur="9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3" nodeType="withEffect">
                                  <p:childTnLst>
                                    <p:set>
                                      <p:cBhvr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4" nodeType="withEffect"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" grpId="0"/>
      <p:bldP spid="6" grpId="1" uiExpand="1" build="p" advAuto="0"/>
      <p:bldP spid="4" grpId="2"/>
      <p:bldP spid="4" grpId="3"/>
      <p:bldP spid="4" grpId="4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rgbClr val="0026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03628">
                  <a:alpha val="19000"/>
                </a:srgbClr>
              </a:gs>
              <a:gs pos="71000">
                <a:srgbClr val="00261B"/>
              </a:gs>
            </a:gsLst>
            <a:lin ang="1890000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4820757" y="4518467"/>
            <a:ext cx="2425129" cy="2425129"/>
            <a:chOff x="5497817" y="860935"/>
            <a:chExt cx="2425129" cy="2425129"/>
          </a:xfrm>
        </p:grpSpPr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椭圆 33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" name="椭圆 3"/>
          <p:cNvSpPr>
            <a:spLocks noChangeAspect="1"/>
          </p:cNvSpPr>
          <p:nvPr/>
        </p:nvSpPr>
        <p:spPr>
          <a:xfrm>
            <a:off x="-902377" y="-2305508"/>
            <a:ext cx="8477574" cy="8477574"/>
          </a:xfrm>
          <a:prstGeom prst="ellipse">
            <a:avLst/>
          </a:prstGeom>
          <a:solidFill>
            <a:schemeClr val="bg1">
              <a:alpha val="9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4747914" y="1261107"/>
            <a:ext cx="9821917" cy="9821917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6612520" y="-956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63100" y="2714787"/>
            <a:ext cx="5146619" cy="4216159"/>
            <a:chOff x="1902504" y="2078828"/>
            <a:chExt cx="5146619" cy="4216159"/>
          </a:xfrm>
        </p:grpSpPr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椭圆 7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椭圆 8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-902378" y="771530"/>
            <a:ext cx="5796089" cy="5107883"/>
            <a:chOff x="-902378" y="771530"/>
            <a:chExt cx="5796089" cy="5107883"/>
          </a:xfrm>
        </p:grpSpPr>
        <p:sp>
          <p:nvSpPr>
            <p:cNvPr id="11" name="椭圆 10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853972" y="-2467351"/>
            <a:ext cx="3407148" cy="3530169"/>
            <a:chOff x="6618415" y="0"/>
            <a:chExt cx="3407148" cy="3530169"/>
          </a:xfrm>
        </p:grpSpPr>
        <p:sp>
          <p:nvSpPr>
            <p:cNvPr id="15" name="椭圆 14"/>
            <p:cNvSpPr>
              <a:spLocks noChangeAspect="1"/>
            </p:cNvSpPr>
            <p:nvPr/>
          </p:nvSpPr>
          <p:spPr>
            <a:xfrm>
              <a:off x="6618415" y="0"/>
              <a:ext cx="3407148" cy="3407148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6647233" y="1899404"/>
              <a:ext cx="1630765" cy="1630765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39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椭圆 20"/>
          <p:cNvSpPr>
            <a:spLocks noChangeAspect="1"/>
          </p:cNvSpPr>
          <p:nvPr/>
        </p:nvSpPr>
        <p:spPr>
          <a:xfrm>
            <a:off x="-7164142" y="-2590372"/>
            <a:ext cx="18722293" cy="16071771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55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-6946399" y="-7523023"/>
            <a:ext cx="18722293" cy="16834199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9000"/>
                </a:schemeClr>
              </a:gs>
              <a:gs pos="71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music">
            <a:hlinkClick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1765300" y="236538"/>
            <a:ext cx="609600" cy="609600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4947757" y="4645467"/>
            <a:ext cx="2425129" cy="2425129"/>
            <a:chOff x="5497817" y="860935"/>
            <a:chExt cx="2425129" cy="2425129"/>
          </a:xfrm>
        </p:grpSpPr>
        <p:sp>
          <p:nvSpPr>
            <p:cNvPr id="51" name="椭圆 50"/>
            <p:cNvSpPr>
              <a:spLocks noChangeAspect="1"/>
            </p:cNvSpPr>
            <p:nvPr/>
          </p:nvSpPr>
          <p:spPr>
            <a:xfrm>
              <a:off x="6594657" y="2049285"/>
              <a:ext cx="1062528" cy="1062528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5497817" y="860935"/>
              <a:ext cx="2425129" cy="2425129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3" name="椭圆 52"/>
          <p:cNvSpPr>
            <a:spLocks noChangeAspect="1"/>
          </p:cNvSpPr>
          <p:nvPr/>
        </p:nvSpPr>
        <p:spPr>
          <a:xfrm>
            <a:off x="6739520" y="-829310"/>
            <a:ext cx="5779177" cy="5779177"/>
          </a:xfrm>
          <a:prstGeom prst="ellipse">
            <a:avLst/>
          </a:prstGeom>
          <a:solidFill>
            <a:schemeClr val="bg1">
              <a:alpha val="11000"/>
            </a:schemeClr>
          </a:solidFill>
          <a:ln>
            <a:noFill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890100" y="2841787"/>
            <a:ext cx="5146619" cy="4216159"/>
            <a:chOff x="1902504" y="2078828"/>
            <a:chExt cx="5146619" cy="4216159"/>
          </a:xfrm>
        </p:grpSpPr>
        <p:sp>
          <p:nvSpPr>
            <p:cNvPr id="55" name="椭圆 54"/>
            <p:cNvSpPr>
              <a:spLocks noChangeAspect="1"/>
            </p:cNvSpPr>
            <p:nvPr/>
          </p:nvSpPr>
          <p:spPr>
            <a:xfrm>
              <a:off x="1902504" y="3388961"/>
              <a:ext cx="2867811" cy="2867811"/>
            </a:xfrm>
            <a:prstGeom prst="ellipse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>
              <a:spLocks noChangeAspect="1"/>
            </p:cNvSpPr>
            <p:nvPr/>
          </p:nvSpPr>
          <p:spPr>
            <a:xfrm>
              <a:off x="3167150" y="4227443"/>
              <a:ext cx="2067544" cy="2067544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>
              <a:spLocks noChangeAspect="1"/>
            </p:cNvSpPr>
            <p:nvPr/>
          </p:nvSpPr>
          <p:spPr>
            <a:xfrm>
              <a:off x="2955886" y="2078828"/>
              <a:ext cx="4093237" cy="4093237"/>
            </a:xfrm>
            <a:prstGeom prst="ellipse">
              <a:avLst/>
            </a:prstGeom>
            <a:solidFill>
              <a:schemeClr val="bg1">
                <a:alpha val="22000"/>
              </a:schemeClr>
            </a:soli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-775378" y="898530"/>
            <a:ext cx="5796089" cy="5107883"/>
            <a:chOff x="-902378" y="771530"/>
            <a:chExt cx="5796089" cy="5107883"/>
          </a:xfrm>
        </p:grpSpPr>
        <p:sp>
          <p:nvSpPr>
            <p:cNvPr id="59" name="椭圆 58"/>
            <p:cNvSpPr>
              <a:spLocks noChangeAspect="1"/>
            </p:cNvSpPr>
            <p:nvPr/>
          </p:nvSpPr>
          <p:spPr>
            <a:xfrm>
              <a:off x="-902378" y="1698776"/>
              <a:ext cx="4180637" cy="4180637"/>
            </a:xfrm>
            <a:prstGeom prst="ellipse">
              <a:avLst/>
            </a:prstGeom>
            <a:solidFill>
              <a:schemeClr val="bg1">
                <a:alpha val="10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椭圆 59"/>
            <p:cNvSpPr>
              <a:spLocks noChangeAspect="1"/>
            </p:cNvSpPr>
            <p:nvPr/>
          </p:nvSpPr>
          <p:spPr>
            <a:xfrm>
              <a:off x="713074" y="771530"/>
              <a:ext cx="4180637" cy="4180637"/>
            </a:xfrm>
            <a:prstGeom prst="ellipse">
              <a:avLst/>
            </a:prstGeom>
            <a:solidFill>
              <a:schemeClr val="bg1">
                <a:alpha val="14000"/>
              </a:schemeClr>
            </a:solidFill>
            <a:ln>
              <a:noFill/>
            </a:ln>
            <a:effectLst>
              <a:softEdge rad="393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71000">
                <a:schemeClr val="accent6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2189588" y="3030177"/>
            <a:ext cx="7194651" cy="78041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3500" b="1">
                <a:effectLst>
                  <a:glow rad="127000">
                    <a:schemeClr val="accent3">
                      <a:lumMod val="20000"/>
                      <a:lumOff val="80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广西壮族自治区卫生健康委员会</a:t>
            </a:r>
            <a:endParaRPr lang="en-US" altLang="zh-CN" sz="35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r>
              <a:rPr lang="zh-CN" altLang="en-US" sz="3500" b="1">
                <a:effectLst>
                  <a:glow rad="127000">
                    <a:schemeClr val="bg1">
                      <a:alpha val="11000"/>
                    </a:schemeClr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广西壮族自治区疾病预防控制中心</a:t>
            </a:r>
            <a:endParaRPr lang="zh-CN" altLang="en-US" sz="3500" b="1">
              <a:effectLst>
                <a:glow rad="127000">
                  <a:schemeClr val="bg1">
                    <a:alpha val="11000"/>
                  </a:schemeClr>
                </a:glo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/>
            <a:endParaRPr lang="zh-CN" altLang="en-US" sz="3500" b="1">
              <a:effectLst>
                <a:glow rad="127000">
                  <a:schemeClr val="accent3">
                    <a:lumMod val="20000"/>
                    <a:lumOff val="80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442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advClick="0" advTm="11500" p14:dur="10"/>
    </mc:Choice>
    <mc:Fallback>
      <p:transition advClick="0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</p:cTn>
                        </p:par>
                        <p:par>
                          <p:cTn id="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childTnLst>
                                    <p:cmd type="call" cmd="playFrom(0.0)">
                                      <p:cBhvr additive="base">
                                        <p:cTn id="7" dur="307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2" nodeType="withEffect"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fill="hold" grpId="0" nodeType="withEffect">
                                  <p:childTnLst>
                                    <p:animMotion origin="layout" path="M 2.08333E-06 -4.44444E-06 L -0.04479 0.15255" pathEditMode="relative" rAng="0" ptsTypes="AA">
                                      <p:cBhvr>
                                        <p:cTn id="13" dur="1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76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grpId="1" nodeType="withEffect">
                                  <p:childTnLst>
                                    <p:animScale>
                                      <p:cBhvr>
                                        <p:cTn id="15" dur="115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grpId="2" nodeType="withEffect">
                                  <p:childTnLst>
                                    <p:animMotion origin="layout" path="M 2.5E-06 1.48148E-06 L -0.24401 -0.89977" pathEditMode="relative" rAng="0" ptsTypes="AA">
                                      <p:cBhvr>
                                        <p:cTn id="17" dur="1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-450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3" nodeType="withEffect">
                                  <p:childTnLst>
                                    <p:animScale>
                                      <p:cBhvr>
                                        <p:cTn id="19" dur="11500" fill="hold"/>
                                        <p:tgtEl>
                                          <p:spTgt spid="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grpId="4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21" dur="1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5" nodeType="withEffect">
                                  <p:childTnLst>
                                    <p:animScale>
                                      <p:cBhvr>
                                        <p:cTn id="23" dur="11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25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27" dur="1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29" dur="11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31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childTnLst>
                                    <p:animMotion origin="layout" path="M -1.875E-06 -3.7037E-06 L -0.08893 0.5926" pathEditMode="relative" rAng="0" ptsTypes="AA">
                                      <p:cBhvr>
                                        <p:cTn id="33" dur="1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nodeType="withEffect">
                                  <p:childTnLst>
                                    <p:animMotion origin="layout" path="M 0.02435 0.01181 C -0.05117 0.11389 -0.13372 0.15417 -0.17279 0.24954 C -0.21185 0.3456 -0.20742 0.49606 -0.21016 0.58727" pathEditMode="relative" rAng="0" ptsTypes="AAA">
                                      <p:cBhvr>
                                        <p:cTn id="35" dur="1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32" y="2877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8" presetClass="emph" presetSubtype="0" accel="50000" decel="50000" autoRev="1" fill="hold" nodeType="withEffect">
                                  <p:childTnLst>
                                    <p:animRot by="10800000">
                                      <p:cBhvr>
                                        <p:cTn id="37" dur="5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2000" accel="50400" decel="49600" autoRev="1" fill="hold" grpId="6" nodeType="withEffect">
                                  <p:childTnLst>
                                    <p:animScale>
                                      <p:cBhvr>
                                        <p:cTn id="39" dur="2875" fill="hold"/>
                                        <p:tgtEl>
                                          <p:spTgt spid="2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7" nodeType="withEffect">
                                  <p:childTnLst>
                                    <p:animRot by="43200000">
                                      <p:cBhvr>
                                        <p:cTn id="41" dur="1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2000" accel="50400" decel="49600" autoRev="1" fill="hold" grpId="8" nodeType="withEffect">
                                  <p:childTnLst>
                                    <p:animScale>
                                      <p:cBhvr>
                                        <p:cTn id="43" dur="2875" fill="hold"/>
                                        <p:tgtEl>
                                          <p:spTgt spid="2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9" nodeType="withEffect">
                                  <p:childTnLst>
                                    <p:animRot by="-43200000">
                                      <p:cBhvr>
                                        <p:cTn id="45" dur="1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47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49" dur="1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1" dur="11500" fill="hold"/>
                                        <p:tgtEl>
                                          <p:spTgt spid="3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3" dur="3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55" dur="3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3" nodeType="withEffect"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3" nodeType="withEffect"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fill="hold" grpId="10" nodeType="withEffect">
                                  <p:childTnLst>
                                    <p:animMotion origin="layout" path="M 3.125E-06 -4.44444E-06 L -0.24011 -0.03356" pathEditMode="relative" rAng="0" ptsTypes="AA">
                                      <p:cBhvr>
                                        <p:cTn id="63" dur="1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05" y="-169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grpId="11" nodeType="withEffect">
                                  <p:childTnLst>
                                    <p:animScale>
                                      <p:cBhvr>
                                        <p:cTn id="65" dur="11500" fill="hold"/>
                                        <p:tgtEl>
                                          <p:spTgt spid="5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67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42" presetClass="path" presetSubtype="0" fill="hold" nodeType="withEffect">
                                  <p:childTnLst>
                                    <p:animMotion origin="layout" path="M 2.08333E-06 -7.40741E-07 L 0.3026 0.37431" pathEditMode="relative" rAng="0" ptsTypes="AA">
                                      <p:cBhvr>
                                        <p:cTn id="69" dur="1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1870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71" dur="11500" fill="hold"/>
                                        <p:tgtEl>
                                          <p:spTgt spid="5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childTnLst>
                                    <p:animRot by="10800000">
                                      <p:cBhvr>
                                        <p:cTn id="73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childTnLst>
                                    <p:animMotion origin="layout" path="M 1.45833E-06 -2.22222E-06 L -0.08893 0.59259" pathEditMode="relative" rAng="0" ptsTypes="AA">
                                      <p:cBhvr>
                                        <p:cTn id="75" dur="1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2963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childTnLst>
                                    <p:animRot by="5400000">
                                      <p:cBhvr>
                                        <p:cTn id="77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42" presetClass="path" presetSubtype="0" fill="hold" nodeType="withEffect">
                                  <p:childTnLst>
                                    <p:animMotion origin="layout" path="M -1.66667E-06 1.85185E-06 L 0.32084 0.19282" pathEditMode="relative" rAng="0" ptsTypes="AA">
                                      <p:cBhvr>
                                        <p:cTn id="79" dur="1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963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childTnLst>
                                    <p:animScale>
                                      <p:cBhvr>
                                        <p:cTn id="81" dur="11500" fill="hold"/>
                                        <p:tgtEl>
                                          <p:spTgt spid="5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14" nodeType="with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" grpId="0"/>
      <p:bldP spid="4" grpId="1"/>
      <p:bldP spid="5" grpId="2"/>
      <p:bldP spid="5" grpId="3"/>
      <p:bldP spid="6" grpId="4"/>
      <p:bldP spid="6" grpId="5"/>
      <p:bldP spid="21" grpId="6"/>
      <p:bldP spid="21" grpId="7"/>
      <p:bldP spid="22" grpId="8"/>
      <p:bldP spid="22" grpId="9"/>
      <p:bldP spid="53" grpId="10"/>
      <p:bldP spid="53" grpId="11"/>
      <p:bldP spid="17" grpId="12"/>
      <p:bldP spid="18" grpId="13" uiExpand="1" build="allAtOnce"/>
      <p:bldP spid="3" grpId="1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老师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135" y="1445260"/>
            <a:ext cx="4848225" cy="6858000"/>
          </a:xfrm>
          <a:prstGeom prst="rect">
            <a:avLst/>
          </a:prstGeom>
          <a:effectLst>
            <a:outerShdw blurRad="76200" dir="13500000" sx="70000" sy="70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4" name="矩形 16"/>
          <p:cNvSpPr>
            <a:spLocks noChangeArrowheads="1"/>
          </p:cNvSpPr>
          <p:nvPr/>
        </p:nvSpPr>
        <p:spPr bwMode="auto">
          <a:xfrm>
            <a:off x="1612267" y="838389"/>
            <a:ext cx="5897880" cy="2399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同学们对艾滋病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可能只是听说过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或者只知道它很可怕</a:t>
            </a:r>
          </a:p>
        </p:txBody>
      </p:sp>
      <p:sp>
        <p:nvSpPr>
          <p:cNvPr id="25" name="矩形 342"/>
          <p:cNvSpPr>
            <a:spLocks noChangeArrowheads="1"/>
          </p:cNvSpPr>
          <p:nvPr/>
        </p:nvSpPr>
        <p:spPr bwMode="auto">
          <a:xfrm>
            <a:off x="1612265" y="7026275"/>
            <a:ext cx="7052310" cy="1938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zh-CN" altLang="en-US"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</a:rPr>
              <a:t>那么，</a:t>
            </a:r>
          </a:p>
          <a:p>
            <a:pPr algn="l"/>
            <a:r>
              <a:rPr lang="zh-CN" altLang="en-US"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</a:rPr>
              <a:t>艾滋病为什么这么可怕，</a:t>
            </a:r>
          </a:p>
          <a:p>
            <a:pPr algn="l"/>
            <a:r>
              <a:rPr lang="zh-CN" altLang="en-US"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</a:rPr>
              <a:t>人又是为什么会感染艾滋病的？</a:t>
            </a:r>
          </a:p>
        </p:txBody>
      </p:sp>
      <p:sp>
        <p:nvSpPr>
          <p:cNvPr id="28" name="矩形 342"/>
          <p:cNvSpPr>
            <a:spLocks noChangeArrowheads="1"/>
          </p:cNvSpPr>
          <p:nvPr/>
        </p:nvSpPr>
        <p:spPr bwMode="auto">
          <a:xfrm>
            <a:off x="2209138" y="7026264"/>
            <a:ext cx="6786880" cy="70675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sz="4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它的真实面目究竟是怎样的？</a:t>
            </a:r>
          </a:p>
        </p:txBody>
      </p:sp>
      <p:pic>
        <p:nvPicPr>
          <p:cNvPr id="2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6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  <p:cond evt="onBegin" delay="0">
                          <p:tn val="15"/>
                        </p:cond>
                      </p:stCondLst>
                      <p:childTnLst>
                        <p:par>
                          <p:cTn id="17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2" nodeType="clickEffect">
                                  <p:childTnLst>
                                    <p:animMotion origin="layout" path="M 0 -9.25926E-05 L 0 -0.728056" pathEditMode="relative" rAng="0" ptsTypes="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5" presetClass="exit" presetSubtype="0" fill="hold" grpId="1" nodeType="withEffect">
                                  <p:childTnLst>
                                    <p:anim calcmode="lin" valueType="num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  <p:cond evt="onBegin" delay="0">
                          <p:tn val="26"/>
                        </p:cond>
                      </p:stCondLst>
                      <p:childTnLst>
                        <p:par>
                          <p:cTn id="28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4" nodeType="clickEffect">
                                  <p:childTnLst>
                                    <p:animMotion origin="layout" path="M 0 -9.25926E-05 L 0 -0.728056" pathEditMode="relative" rAng="0" ptsTypes="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5" presetClass="exit" presetSubtype="0" fill="hold" grpId="3" nodeType="withEffect">
                                  <p:childTnLst>
                                    <p:anim calcmode="lin" valueType="num">
                                      <p:cBhvr>
                                        <p:cTn id="33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4" grpId="1"/>
      <p:bldP spid="25" grpId="2"/>
      <p:bldP spid="25" grpId="3"/>
      <p:bldP spid="28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11" name="组合 10"/>
          <p:cNvGrpSpPr/>
          <p:nvPr/>
        </p:nvGrpSpPr>
        <p:grpSpPr>
          <a:xfrm>
            <a:off x="1407795" y="589915"/>
            <a:ext cx="9376410" cy="4269740"/>
            <a:chOff x="2217" y="929"/>
            <a:chExt cx="14766" cy="6724"/>
          </a:xfrm>
          <a:effectLst>
            <a:outerShdw blurRad="50800" dist="38100" dir="8100000" sx="101000" sy="101000" algn="tr" rotWithShape="0">
              <a:prstClr val="black">
                <a:alpha val="20000"/>
              </a:prstClr>
            </a:outerShdw>
          </a:effectLst>
        </p:grpSpPr>
        <p:sp>
          <p:nvSpPr>
            <p:cNvPr id="5" name="矩形 4"/>
            <p:cNvSpPr/>
            <p:nvPr/>
          </p:nvSpPr>
          <p:spPr>
            <a:xfrm>
              <a:off x="2217" y="929"/>
              <a:ext cx="14767" cy="6725"/>
            </a:xfrm>
            <a:prstGeom prst="rect">
              <a:avLst/>
            </a:prstGeom>
            <a:solidFill>
              <a:srgbClr val="007257"/>
            </a:solidFill>
            <a:ln w="152400">
              <a:solidFill>
                <a:srgbClr val="9F4B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2305" y="1049"/>
              <a:ext cx="14558" cy="6500"/>
            </a:xfrm>
            <a:prstGeom prst="rect">
              <a:avLst/>
            </a:prstGeom>
            <a:noFill/>
            <a:ln w="60325">
              <a:solidFill>
                <a:srgbClr val="0053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16"/>
          <p:cNvSpPr>
            <a:spLocks noChangeArrowheads="1"/>
          </p:cNvSpPr>
          <p:nvPr/>
        </p:nvSpPr>
        <p:spPr bwMode="auto">
          <a:xfrm>
            <a:off x="2231392" y="1100644"/>
            <a:ext cx="5897880" cy="2399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接下来，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让我们一起</a:t>
            </a:r>
          </a:p>
          <a:p>
            <a:pPr algn="l"/>
            <a:r>
              <a:rPr lang="zh-CN" altLang="en-US" sz="5000" b="1">
                <a:pattFill prst="ltDnDiag">
                  <a:fgClr>
                    <a:schemeClr val="accent1"/>
                  </a:fgClr>
                  <a:bgClr>
                    <a:schemeClr val="bg1"/>
                  </a:bgClr>
                </a:patt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揭开它的神秘面纱。</a:t>
            </a:r>
          </a:p>
        </p:txBody>
      </p:sp>
      <p:pic>
        <p:nvPicPr>
          <p:cNvPr id="2" name="图片 1" descr="老师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3775" y="1181100"/>
            <a:ext cx="4848225" cy="6858000"/>
          </a:xfrm>
          <a:prstGeom prst="rect">
            <a:avLst/>
          </a:prstGeom>
        </p:spPr>
      </p:pic>
      <p:pic>
        <p:nvPicPr>
          <p:cNvPr id="3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15" name="Ukulele Fun">
            <a:hlinkClick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st="7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32777" y="-924243"/>
            <a:ext cx="540000" cy="5400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9" dur="94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椭圆 1"/>
          <p:cNvSpPr>
            <a:spLocks noChangeAspect="1"/>
          </p:cNvSpPr>
          <p:nvPr/>
        </p:nvSpPr>
        <p:spPr>
          <a:xfrm>
            <a:off x="4656000" y="1989000"/>
            <a:ext cx="2880000" cy="28800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7" name="ShortSwoosh3">
            <a:hlinkClick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119285" y="-911455"/>
            <a:ext cx="540000" cy="540000"/>
          </a:xfrm>
          <a:prstGeom prst="rect">
            <a:avLst/>
          </a:prstGeom>
        </p:spPr>
      </p:pic>
      <p:pic>
        <p:nvPicPr>
          <p:cNvPr id="24" name="ShortSwoosh16">
            <a:hlinkClick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3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940633" y="-911455"/>
            <a:ext cx="540000" cy="540000"/>
          </a:xfrm>
          <a:prstGeom prst="rect">
            <a:avLst/>
          </a:prstGeom>
        </p:spPr>
      </p:pic>
      <p:pic>
        <p:nvPicPr>
          <p:cNvPr id="25" name="ShortSwoosh10">
            <a:hlinkClick action="ppaction://media"/>
          </p:cNvPr>
          <p:cNvPicPr>
            <a:picLocks noRot="1"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200.000000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97938" y="-911455"/>
            <a:ext cx="540000" cy="54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2375" y="5409565"/>
            <a:ext cx="549910" cy="33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1377950"/>
            <a:ext cx="618490" cy="3822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4475" y="3354070"/>
            <a:ext cx="537210" cy="3321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3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86655" y="1342390"/>
            <a:ext cx="595630" cy="367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50615" y="2380615"/>
            <a:ext cx="530860" cy="328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形轮廓"/>
          <p:cNvSpPr/>
          <p:nvPr/>
        </p:nvSpPr>
        <p:spPr>
          <a:xfrm>
            <a:off x="4308386" y="1671866"/>
            <a:ext cx="3608248" cy="3608248"/>
          </a:xfrm>
          <a:prstGeom prst="ellipse">
            <a:avLst/>
          </a:prstGeom>
          <a:noFill/>
          <a:ln w="19050">
            <a:solidFill>
              <a:srgbClr val="007257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4446905" y="1826895"/>
            <a:ext cx="3331210" cy="3298825"/>
            <a:chOff x="7003" y="2486"/>
            <a:chExt cx="5246" cy="5195"/>
          </a:xfrm>
        </p:grpSpPr>
        <p:sp>
          <p:nvSpPr>
            <p:cNvPr id="20" name="椭圆 19"/>
            <p:cNvSpPr/>
            <p:nvPr/>
          </p:nvSpPr>
          <p:spPr>
            <a:xfrm>
              <a:off x="7003" y="2486"/>
              <a:ext cx="5195" cy="5195"/>
            </a:xfrm>
            <a:prstGeom prst="ellipse">
              <a:avLst/>
            </a:prstGeom>
            <a:solidFill>
              <a:srgbClr val="0072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7061" y="2801"/>
              <a:ext cx="5188" cy="4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35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什么是艾滋病？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艾滋病起源</a:t>
              </a:r>
            </a:p>
            <a:p>
              <a:pPr algn="ctr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是怎样的？</a:t>
              </a:r>
            </a:p>
          </p:txBody>
        </p:sp>
      </p:grpSp>
      <p:sp>
        <p:nvSpPr>
          <p:cNvPr id="9" name="延时符"/>
          <p:cNvSpPr/>
          <p:nvPr/>
        </p:nvSpPr>
        <p:spPr>
          <a:xfrm>
            <a:off x="7209155" y="-615950"/>
            <a:ext cx="460375" cy="304165"/>
          </a:xfrm>
          <a:prstGeom prst="rect">
            <a:avLst/>
          </a:prstGeom>
          <a:solidFill>
            <a:srgbClr val="F5F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1625" y="4083050"/>
            <a:ext cx="683260" cy="421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/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870" y="4755515"/>
            <a:ext cx="553085" cy="3416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decel="100000" fill="hold" grpId="1" nodeType="withEffect"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0" y="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10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childTnLst>
                                    <p:set>
                                      <p:cBhvr>
                                        <p:cTn id="48" dur="1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8" presetClass="emph" presetSubtype="0" fill="hold" nodeType="withEffect">
                                  <p:childTnLst>
                                    <p:animRot by="21600000">
                                      <p:cBhvr>
                                        <p:cTn id="5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2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decel="100000" fill="hold" grpId="3" nodeType="withEffect"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4" nodeType="withEffect">
                                  <p:childTnLst>
                                    <p:animRot by="21600000">
                                      <p:cBhvr>
                                        <p:cTn id="5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path" presetSubtype="0" accel="50000" decel="50000" fill="hold" nodeType="withEffect">
                                  <p:childTnLst>
                                    <p:animMotion origin="layout" path="M 0.0298014 0.0587122 C 0.00129514 -0.0152392 -0.0414643 -0.0619453 -0.0889745 -0.0619453 C -0.136485 -0.0619453 -0.179244 -0.0152392 -0.20775 0.0587122 C -0.179244 0.132663 -0.136485 0.17937 -0.0889745 0.17937 C -0.0414643 0.17937 0.00129514 0.132663 0.0298014 0.0587122 Z" pathEditMode="relative" rAng="0" ptsTypes="">
                                      <p:cBhvr>
                                        <p:cTn id="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2" presetClass="path" presetSubtype="0" accel="50000" decel="50000" fill="hold" nodeType="withEffect">
                                  <p:childTnLst>
                                    <p:animMotion origin="layout" path="M -1.30482E-05 0 C -0.0365318 -0.038 -0.0913099 -0.062 -0.152175 -0.062 C -0.213039 -0.062 -0.267817 -0.038 -0.304336 0 C -0.267817 0.038 -0.213039 0.062 -0.152175 0.062 C -0.0913099 0.062 -0.0365318 0.038 -1.30482E-05 0 Z" pathEditMode="relative" rAng="0" ptsTypes="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6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2" presetClass="path" presetSubtype="0" accel="50000" decel="50000" fill="hold" nodeType="withEffect">
                                  <p:childTnLst>
                                    <p:animMotion origin="layout" path="M -2.37095E-05 0 C -0.0237987 -0.038 -0.0594612 -0.062 -0.0990862 -0.062 C -0.138711 -0.062 -0.174374 -0.038 -0.198149 0 C -0.174374 0.038 -0.138711 0.062 -0.0990862 0.062 C -0.0594612 0.062 -0.0237987 0.038 -2.37095E-05 0 Z" pathEditMode="relative" rAng="0" ptsTypes="">
                                      <p:cBhvr>
                                        <p:cTn id="6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2" presetClass="path" presetSubtype="0" accel="50000" decel="50000" fill="hold" nodeType="withEffect">
                                  <p:childTnLst>
                                    <p:animMotion origin="layout" path="M 1.90478E-05 0.0471514 C 0.0249065 -0.0197629 0.0622378 -0.0620246 0.103717 -0.0620246 C 0.145196 -0.0620246 0.182527 -0.0197629 0.207415 0.0471514 C 0.182527 0.114065 0.145196 0.156327 0.103717 0.156327 C 0.0622378 0.156327 0.0249065 0.114065 1.90478E-05 0.0471514 Z" pathEditMode="relative" rAng="0" ptsTypes="">
                                      <p:cBhvr>
                                        <p:cTn id="7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2" presetClass="path" presetSubtype="0" accel="50000" decel="50000" fill="hold" nodeType="withEffect">
                                  <p:childTnLst>
                                    <p:animMotion origin="layout" path="M 0 0 C 0.03 -0.038 0.075 -0.062 0.125 -0.062 C 0.175 -0.062 0.22 -0.038 0.25 0 C 0.22 0.038 0.175 0.062 0.125 0.062 C 0.075 0.062 0.03 0.038 0 0 Z" pathEditMode="relative" ptsTypes="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3" presetClass="exit" presetSubtype="32" fill="hold" grpId="5" nodeType="afterEffect"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  <p:bldP spid="4" grpId="2"/>
      <p:bldP spid="4" grpId="3"/>
      <p:bldP spid="4" grpId="4"/>
      <p:bldP spid="9" grpId="5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0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118.xml><?xml version="1.0" encoding="utf-8"?>
<p:tagLst xmlns:p="http://schemas.openxmlformats.org/presentationml/2006/main">
  <p:tag name="AS_OS" val="Unix 4.19 unknown"/>
  <p:tag name="AS_RELEASE_DATE" val="2016.08.17"/>
  <p:tag name="AS_TITLE" val="Aspose.Slides for Java"/>
  <p:tag name="AS_VERSION" val="16.7.0.0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1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5176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6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8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1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2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3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4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5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6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7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8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99.xml><?xml version="1.0" encoding="utf-8"?>
<p:tagLst xmlns:p="http://schemas.openxmlformats.org/presentationml/2006/main">
  <p:tag name="KSO_WM_BEAUTIFY_FLAG" val="#wm#"/>
  <p:tag name="KSO_WM_SLIDE_ID" val="custom20205176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176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E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宽屏</PresentationFormat>
  <Paragraphs>237</Paragraphs>
  <Slides>65</Slides>
  <Notes>48</Notes>
  <HiddenSlides>0</HiddenSlides>
  <MMClips>196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baseType="lpstr" size="66">
      <vt:lpstr>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</vt:vector>
  </TitlesOfParts>
  <LinksUpToDate>0</LinksUpToDate>
  <SharedDoc>0</SharedDoc>
  <HyperlinksChanged>0</HyperlinksChanged>
  <Application>Aspose.Slides for Java</Application>
  <AppVersion>16.0700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演示文稿</dc:title>
  <dc:creator>Administrator</dc:creator>
  <cp:lastModifiedBy>素衫</cp:lastModifiedBy>
  <cp:revision>415</cp:revision>
  <dcterms:created xsi:type="dcterms:W3CDTF">2023-08-31T03:06:51Z</dcterms:created>
  <dcterms:modified xsi:type="dcterms:W3CDTF">2023-09-01T00:42:58Z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C7BA203DBE394E79BFE80493269F698B</vt:lpwstr>
  </property>
  <property fmtid="{D5CDD505-2E9C-101B-9397-08002B2CF9AE}" pid="3" name="KSOProductBuildVer">
    <vt:lpwstr>2052-11.8.2.10489</vt:lpwstr>
  </property>
</Properties>
</file>