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16.7.0.0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402" r:id="rId3"/>
    <p:sldId id="334" r:id="rId4"/>
    <p:sldId id="467" r:id="rId5"/>
    <p:sldId id="256" r:id="rId6"/>
    <p:sldId id="257" r:id="rId7"/>
    <p:sldId id="258" r:id="rId8"/>
    <p:sldId id="259" r:id="rId9"/>
    <p:sldId id="260" r:id="rId10"/>
    <p:sldId id="268" r:id="rId11"/>
    <p:sldId id="269" r:id="rId12"/>
    <p:sldId id="270" r:id="rId13"/>
    <p:sldId id="272" r:id="rId14"/>
    <p:sldId id="273" r:id="rId15"/>
    <p:sldId id="274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3" r:id="rId50"/>
    <p:sldId id="314" r:id="rId51"/>
    <p:sldId id="315" r:id="rId52"/>
    <p:sldId id="318" r:id="rId53"/>
    <p:sldId id="319" r:id="rId54"/>
    <p:sldId id="320" r:id="rId55"/>
    <p:sldId id="321" r:id="rId56"/>
    <p:sldId id="322" r:id="rId57"/>
    <p:sldId id="403" r:id="rId58"/>
    <p:sldId id="323" r:id="rId59"/>
    <p:sldId id="325" r:id="rId60"/>
    <p:sldId id="466" r:id="rId61"/>
    <p:sldId id="326" r:id="rId62"/>
    <p:sldId id="327" r:id="rId63"/>
    <p:sldId id="329" r:id="rId64"/>
    <p:sldId id="331" r:id="rId65"/>
    <p:sldId id="332" r:id="rId66"/>
    <p:sldId id="401" r:id="rId67"/>
  </p:sldIdLst>
  <p:sldSz cx="12192000" cy="6858000"/>
  <p:notesSz cx="6858000" cy="9144000"/>
  <p:custDataLst>
    <p:tags r:id="rId6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7F9"/>
    <a:srgbClr val="00261B"/>
    <a:srgbClr val="003628"/>
    <a:srgbClr val="004C39"/>
    <a:srgbClr val="007257"/>
    <a:srgbClr val="FFFFFF"/>
    <a:srgbClr val="FBDA6F"/>
    <a:srgbClr val="821412"/>
    <a:srgbClr val="9F4B00"/>
    <a:srgbClr val="BC7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7" autoAdjust="0"/>
    <p:restoredTop sz="94663" autoAdjust="0"/>
  </p:normalViewPr>
  <p:slideViewPr>
    <p:cSldViewPr snapToGrid="0">
      <p:cViewPr varScale="1">
        <p:scale>
          <a:sx n="152" d="100"/>
          <a:sy n="152" d="100"/>
        </p:scale>
        <p:origin x="114" y="144"/>
      </p:cViewPr>
      <p:guideLst>
        <p:guide orient="horz" pos="200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slide" Target="slides/slide47.xml" /><Relationship Id="rId5" Type="http://schemas.openxmlformats.org/officeDocument/2006/relationships/slide" Target="slides/slide3.xml" /><Relationship Id="rId50" Type="http://schemas.openxmlformats.org/officeDocument/2006/relationships/slide" Target="slides/slide48.xml" /><Relationship Id="rId51" Type="http://schemas.openxmlformats.org/officeDocument/2006/relationships/slide" Target="slides/slide49.xml" /><Relationship Id="rId52" Type="http://schemas.openxmlformats.org/officeDocument/2006/relationships/slide" Target="slides/slide50.xml" /><Relationship Id="rId53" Type="http://schemas.openxmlformats.org/officeDocument/2006/relationships/slide" Target="slides/slide51.xml" /><Relationship Id="rId54" Type="http://schemas.openxmlformats.org/officeDocument/2006/relationships/slide" Target="slides/slide52.xml" /><Relationship Id="rId55" Type="http://schemas.openxmlformats.org/officeDocument/2006/relationships/slide" Target="slides/slide53.xml" /><Relationship Id="rId56" Type="http://schemas.openxmlformats.org/officeDocument/2006/relationships/slide" Target="slides/slide54.xml" /><Relationship Id="rId57" Type="http://schemas.openxmlformats.org/officeDocument/2006/relationships/slide" Target="slides/slide55.xml" /><Relationship Id="rId58" Type="http://schemas.openxmlformats.org/officeDocument/2006/relationships/slide" Target="slides/slide56.xml" /><Relationship Id="rId59" Type="http://schemas.openxmlformats.org/officeDocument/2006/relationships/slide" Target="slides/slide57.xml" /><Relationship Id="rId6" Type="http://schemas.openxmlformats.org/officeDocument/2006/relationships/slide" Target="slides/slide4.xml" /><Relationship Id="rId60" Type="http://schemas.openxmlformats.org/officeDocument/2006/relationships/slide" Target="slides/slide58.xml" /><Relationship Id="rId61" Type="http://schemas.openxmlformats.org/officeDocument/2006/relationships/slide" Target="slides/slide59.xml" /><Relationship Id="rId62" Type="http://schemas.openxmlformats.org/officeDocument/2006/relationships/slide" Target="slides/slide60.xml" /><Relationship Id="rId63" Type="http://schemas.openxmlformats.org/officeDocument/2006/relationships/slide" Target="slides/slide61.xml" /><Relationship Id="rId64" Type="http://schemas.openxmlformats.org/officeDocument/2006/relationships/slide" Target="slides/slide62.xml" /><Relationship Id="rId65" Type="http://schemas.openxmlformats.org/officeDocument/2006/relationships/slide" Target="slides/slide63.xml" /><Relationship Id="rId66" Type="http://schemas.openxmlformats.org/officeDocument/2006/relationships/slide" Target="slides/slide64.xml" /><Relationship Id="rId67" Type="http://schemas.openxmlformats.org/officeDocument/2006/relationships/slide" Target="slides/slide65.xml" /><Relationship Id="rId68" Type="http://schemas.openxmlformats.org/officeDocument/2006/relationships/tags" Target="tags/tag118.xml" /><Relationship Id="rId69" Type="http://schemas.openxmlformats.org/officeDocument/2006/relationships/presProps" Target="presProps.xml" /><Relationship Id="rId7" Type="http://schemas.openxmlformats.org/officeDocument/2006/relationships/slide" Target="slides/slide5.xml" /><Relationship Id="rId70" Type="http://schemas.openxmlformats.org/officeDocument/2006/relationships/viewProps" Target="viewProps.xml" /><Relationship Id="rId71" Type="http://schemas.openxmlformats.org/officeDocument/2006/relationships/theme" Target="theme/theme1.xml" /><Relationship Id="rId72" Type="http://schemas.openxmlformats.org/officeDocument/2006/relationships/tableStyles" Target="tableStyles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1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4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5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6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7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9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0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1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2.xml" /><Relationship Id="rId2" Type="http://schemas.openxmlformats.org/officeDocument/2006/relationships/notesMaster" Target="../notesMasters/notesMaster1.xml" /></Relationships>
</file>

<file path=ppt/notesSlides/_rels/notesSlide3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3.xml" /><Relationship Id="rId2" Type="http://schemas.openxmlformats.org/officeDocument/2006/relationships/notesMaster" Target="../notesMasters/notesMaster1.xml" /></Relationships>
</file>

<file path=ppt/notesSlides/_rels/notesSlide3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4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4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5.xml" /><Relationship Id="rId2" Type="http://schemas.openxmlformats.org/officeDocument/2006/relationships/notesMaster" Target="../notesMasters/notesMaster1.xml" /></Relationships>
</file>

<file path=ppt/notesSlides/_rels/notesSlide4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6.xml" /><Relationship Id="rId2" Type="http://schemas.openxmlformats.org/officeDocument/2006/relationships/notesMaster" Target="../notesMasters/notesMaster1.xml" /></Relationships>
</file>

<file path=ppt/notesSlides/_rels/notesSlide4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7.xml" /><Relationship Id="rId2" Type="http://schemas.openxmlformats.org/officeDocument/2006/relationships/notesMaster" Target="../notesMasters/notesMaster1.xml" /></Relationships>
</file>

<file path=ppt/notesSlides/_rels/notesSlide4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9.xml" /><Relationship Id="rId2" Type="http://schemas.openxmlformats.org/officeDocument/2006/relationships/notesMaster" Target="../notesMasters/notesMaster1.xml" /></Relationships>
</file>

<file path=ppt/notesSlides/_rels/notesSlide4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0.xml" /><Relationship Id="rId2" Type="http://schemas.openxmlformats.org/officeDocument/2006/relationships/notesMaster" Target="../notesMasters/notesMaster1.xml" /></Relationships>
</file>

<file path=ppt/notesSlides/_rels/notesSlide4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1.xml" /><Relationship Id="rId2" Type="http://schemas.openxmlformats.org/officeDocument/2006/relationships/notesMaster" Target="../notesMasters/notesMaster1.xml" /></Relationships>
</file>

<file path=ppt/notesSlides/_rels/notesSlide4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3.xml" /><Relationship Id="rId2" Type="http://schemas.openxmlformats.org/officeDocument/2006/relationships/notesMaster" Target="../notesMasters/notesMaster1.xml" /></Relationships>
</file>

<file path=ppt/notesSlides/_rels/notesSlide4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4.xml" /><Relationship Id="rId2" Type="http://schemas.openxmlformats.org/officeDocument/2006/relationships/notesMaster" Target="../notesMasters/notesMaster1.xml" /></Relationships>
</file>

<file path=ppt/notesSlides/_rels/notesSlide4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5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16AD3-7498-45A6-A929-3BB67798764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31D5E0-D95F-4F2B-A08F-087F458A6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31D5E0-D95F-4F2B-A08F-087F458A6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57.xml" /><Relationship Id="rId14" Type="http://schemas.openxmlformats.org/officeDocument/2006/relationships/tags" Target="../tags/tag58.xml" /><Relationship Id="rId15" Type="http://schemas.openxmlformats.org/officeDocument/2006/relationships/tags" Target="../tags/tag59.xml" /><Relationship Id="rId16" Type="http://schemas.openxmlformats.org/officeDocument/2006/relationships/tags" Target="../tags/tag60.xml" /><Relationship Id="rId17" Type="http://schemas.openxmlformats.org/officeDocument/2006/relationships/tags" Target="../tags/tag61.xml" /><Relationship Id="rId18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8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8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8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8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png" /><Relationship Id="rId4" Type="" Target="../media/media1.mp3" /><Relationship Id="rId5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Relationship Id="rId3" Type="" Target="../media/media8.mp3" /><Relationship Id="rId4" Type="http://schemas.microsoft.com/office/2007/relationships/media" Target="../media/media8.mp3" TargetMode="Internal" /><Relationship Id="rId5" Type="http://schemas.openxmlformats.org/officeDocument/2006/relationships/tags" Target="../tags/tag6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Relationship Id="rId3" Type="" Target="../media/media9.mp3" /><Relationship Id="rId4" Type="http://schemas.microsoft.com/office/2007/relationships/media" Target="../media/media9.mp3" TargetMode="Internal" /><Relationship Id="rId5" Type="http://schemas.openxmlformats.org/officeDocument/2006/relationships/tags" Target="../tags/tag6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Relationship Id="rId3" Type="" Target="../media/media10.mp3" /><Relationship Id="rId4" Type="http://schemas.microsoft.com/office/2007/relationships/media" Target="../media/media10.mp3" TargetMode="Internal" /><Relationship Id="rId5" Type="http://schemas.openxmlformats.org/officeDocument/2006/relationships/tags" Target="../tags/tag70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5.mp3" /><Relationship Id="rId11" Type="http://schemas.microsoft.com/office/2007/relationships/media" Target="../media/media5.mp3" TargetMode="Internal" /><Relationship Id="rId12" Type="http://schemas.openxmlformats.org/officeDocument/2006/relationships/image" Target="../media/image13.png" /><Relationship Id="rId13" Type="" Target="../media/media11.mp3" /><Relationship Id="rId14" Type="http://schemas.microsoft.com/office/2007/relationships/media" Target="../media/media11.mp3" TargetMode="Internal" /><Relationship Id="rId15" Type="http://schemas.openxmlformats.org/officeDocument/2006/relationships/tags" Target="../tags/tag71.xml" /><Relationship Id="rId2" Type="http://schemas.openxmlformats.org/officeDocument/2006/relationships/image" Target="../media/image14.pn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Relationship Id="rId5" Type="http://schemas.openxmlformats.org/officeDocument/2006/relationships/image" Target="../media/image1.png" /><Relationship Id="rId6" Type="" Target="../media/media3.mp3" /><Relationship Id="rId7" Type="http://schemas.microsoft.com/office/2007/relationships/media" Target="../media/media3.mp3" TargetMode="Internal" /><Relationship Id="rId8" Type="" Target="../media/media4.mp3" /><Relationship Id="rId9" Type="http://schemas.microsoft.com/office/2007/relationships/media" Target="../media/media4.mp3" TargetMode="Interna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5.mp3" TargetMode="Internal" /><Relationship Id="rId11" Type="http://schemas.openxmlformats.org/officeDocument/2006/relationships/image" Target="../media/image13.png" /><Relationship Id="rId12" Type="" Target="../media/media12.mp3" /><Relationship Id="rId13" Type="http://schemas.microsoft.com/office/2007/relationships/media" Target="../media/media12.mp3" TargetMode="Internal" /><Relationship Id="rId14" Type="" Target="../media/media13.mp3" /><Relationship Id="rId15" Type="http://schemas.microsoft.com/office/2007/relationships/media" Target="../media/media13.mp3" TargetMode="Internal" /><Relationship Id="rId16" Type="http://schemas.openxmlformats.org/officeDocument/2006/relationships/tags" Target="../tags/tag72.xml" /><Relationship Id="rId2" Type="http://schemas.openxmlformats.org/officeDocument/2006/relationships/image" Target="../media/image17.png" /><Relationship Id="rId3" Type="http://schemas.openxmlformats.org/officeDocument/2006/relationships/image" Target="../media/image18.png" /><Relationship Id="rId4" Type="http://schemas.openxmlformats.org/officeDocument/2006/relationships/image" Target="../media/image1.png" /><Relationship Id="rId5" Type="" Target="../media/media3.mp3" /><Relationship Id="rId6" Type="http://schemas.microsoft.com/office/2007/relationships/media" Target="../media/media3.mp3" TargetMode="Internal" /><Relationship Id="rId7" Type="" Target="../media/media4.mp3" /><Relationship Id="rId8" Type="http://schemas.microsoft.com/office/2007/relationships/media" Target="../media/media4.mp3" TargetMode="Internal" /><Relationship Id="rId9" Type="" Target="../media/media5.mp3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11" Type="http://schemas.openxmlformats.org/officeDocument/2006/relationships/image" Target="../media/image13.png" /><Relationship Id="rId12" Type="" Target="../media/media14.mp3" /><Relationship Id="rId13" Type="http://schemas.microsoft.com/office/2007/relationships/media" Target="../media/media14.mp3" TargetMode="Internal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6.mp3" TargetMode="Internal" /><Relationship Id="rId11" Type="http://schemas.openxmlformats.org/officeDocument/2006/relationships/image" Target="../media/image19.png" /><Relationship Id="rId12" Type="http://schemas.openxmlformats.org/officeDocument/2006/relationships/image" Target="../media/image20.png" /><Relationship Id="rId13" Type="http://schemas.openxmlformats.org/officeDocument/2006/relationships/image" Target="../media/image21.jpeg" /><Relationship Id="rId14" Type="http://schemas.openxmlformats.org/officeDocument/2006/relationships/image" Target="../media/image2.png" /><Relationship Id="rId15" Type="http://schemas.openxmlformats.org/officeDocument/2006/relationships/tags" Target="../tags/tag73.xml" /><Relationship Id="rId2" Type="http://schemas.openxmlformats.org/officeDocument/2006/relationships/image" Target="../media/image1.png" /><Relationship Id="rId3" Type="" Target="../media/media3.mp3" /><Relationship Id="rId4" Type="http://schemas.microsoft.com/office/2007/relationships/media" Target="../media/media3.mp3" TargetMode="Internal" /><Relationship Id="rId5" Type="" Target="../media/media4.mp3" /><Relationship Id="rId6" Type="http://schemas.microsoft.com/office/2007/relationships/media" Target="../media/media4.mp3" TargetMode="Internal" /><Relationship Id="rId7" Type="" Target="../media/media5.mp3" /><Relationship Id="rId8" Type="http://schemas.microsoft.com/office/2007/relationships/media" Target="../media/media5.mp3" TargetMode="Internal" /><Relationship Id="rId9" Type="" Target="../media/media6.mp3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6.mp3" TargetMode="Internal" /><Relationship Id="rId11" Type="http://schemas.openxmlformats.org/officeDocument/2006/relationships/image" Target="../media/image22.png" /><Relationship Id="rId12" Type="http://schemas.openxmlformats.org/officeDocument/2006/relationships/image" Target="../media/image23.png" /><Relationship Id="rId13" Type="http://schemas.openxmlformats.org/officeDocument/2006/relationships/tags" Target="../tags/tag74.xml" /><Relationship Id="rId2" Type="http://schemas.openxmlformats.org/officeDocument/2006/relationships/image" Target="../media/image1.png" /><Relationship Id="rId3" Type="" Target="../media/media3.mp3" /><Relationship Id="rId4" Type="http://schemas.microsoft.com/office/2007/relationships/media" Target="../media/media3.mp3" TargetMode="Internal" /><Relationship Id="rId5" Type="" Target="../media/media4.mp3" /><Relationship Id="rId6" Type="http://schemas.microsoft.com/office/2007/relationships/media" Target="../media/media4.mp3" TargetMode="Internal" /><Relationship Id="rId7" Type="" Target="../media/media5.mp3" /><Relationship Id="rId8" Type="http://schemas.microsoft.com/office/2007/relationships/media" Target="../media/media5.mp3" TargetMode="Internal" /><Relationship Id="rId9" Type="" Target="../media/media6.mp3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4.png" /><Relationship Id="rId11" Type="http://schemas.openxmlformats.org/officeDocument/2006/relationships/image" Target="../media/image25.png" /><Relationship Id="rId12" Type="http://schemas.openxmlformats.org/officeDocument/2006/relationships/image" Target="../media/image26.png" /><Relationship Id="rId13" Type="http://schemas.openxmlformats.org/officeDocument/2006/relationships/tags" Target="../tags/tag7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7.png" /><Relationship Id="rId11" Type="http://schemas.openxmlformats.org/officeDocument/2006/relationships/tags" Target="../tags/tag76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.png" /><Relationship Id="rId4" Type="" Target="../media/media2.mp3" /><Relationship Id="rId5" Type="http://schemas.microsoft.com/office/2007/relationships/media" Target="../media/media2.mp3" TargetMode="Interna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4.mp3" TargetMode="Internal" /><Relationship Id="rId11" Type="" Target="../media/media5.mp3" /><Relationship Id="rId12" Type="http://schemas.microsoft.com/office/2007/relationships/media" Target="../media/media5.mp3" TargetMode="Internal" /><Relationship Id="rId13" Type="http://schemas.openxmlformats.org/officeDocument/2006/relationships/image" Target="../media/image28.png" /><Relationship Id="rId14" Type="http://schemas.openxmlformats.org/officeDocument/2006/relationships/image" Target="../media/image18.png" /><Relationship Id="rId15" Type="http://schemas.openxmlformats.org/officeDocument/2006/relationships/tags" Target="../tags/tag77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24.png" /><Relationship Id="rId4" Type="http://schemas.openxmlformats.org/officeDocument/2006/relationships/image" Target="../media/image25.png" /><Relationship Id="rId5" Type="http://schemas.openxmlformats.org/officeDocument/2006/relationships/image" Target="../media/image26.png" /><Relationship Id="rId6" Type="http://schemas.openxmlformats.org/officeDocument/2006/relationships/image" Target="../media/image1.png" /><Relationship Id="rId7" Type="" Target="../media/media3.mp3" /><Relationship Id="rId8" Type="http://schemas.microsoft.com/office/2007/relationships/media" Target="../media/media3.mp3" TargetMode="Internal" /><Relationship Id="rId9" Type="" Target="../media/media4.mp3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7.png" /><Relationship Id="rId11" Type="http://schemas.openxmlformats.org/officeDocument/2006/relationships/image" Target="../media/image29.png" /><Relationship Id="rId12" Type="http://schemas.openxmlformats.org/officeDocument/2006/relationships/image" Target="../media/image18.png" /><Relationship Id="rId13" Type="http://schemas.openxmlformats.org/officeDocument/2006/relationships/image" Target="../media/image30.png" /><Relationship Id="rId14" Type="http://schemas.openxmlformats.org/officeDocument/2006/relationships/image" Target="../media/image31.png" /><Relationship Id="rId15" Type="http://schemas.openxmlformats.org/officeDocument/2006/relationships/tags" Target="../tags/tag78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2.png" /><Relationship Id="rId11" Type="http://schemas.openxmlformats.org/officeDocument/2006/relationships/image" Target="../media/image33.png" /><Relationship Id="rId12" Type="http://schemas.openxmlformats.org/officeDocument/2006/relationships/tags" Target="../tags/tag79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5.mp3" /><Relationship Id="rId11" Type="http://schemas.microsoft.com/office/2007/relationships/media" Target="../media/media5.mp3" TargetMode="Internal" /><Relationship Id="rId12" Type="http://schemas.openxmlformats.org/officeDocument/2006/relationships/image" Target="../media/image35.jpeg" /><Relationship Id="rId13" Type="http://schemas.openxmlformats.org/officeDocument/2006/relationships/image" Target="../media/image36.png" /><Relationship Id="rId14" Type="http://schemas.openxmlformats.org/officeDocument/2006/relationships/image" Target="../media/image37.png" /><Relationship Id="rId15" Type="http://schemas.openxmlformats.org/officeDocument/2006/relationships/tags" Target="../tags/tag80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8.png" /><Relationship Id="rId4" Type="http://schemas.openxmlformats.org/officeDocument/2006/relationships/image" Target="../media/image34.png" /><Relationship Id="rId5" Type="http://schemas.openxmlformats.org/officeDocument/2006/relationships/image" Target="../media/image1.png" /><Relationship Id="rId6" Type="" Target="../media/media3.mp3" /><Relationship Id="rId7" Type="http://schemas.microsoft.com/office/2007/relationships/media" Target="../media/media3.mp3" TargetMode="Internal" /><Relationship Id="rId8" Type="" Target="../media/media4.mp3" /><Relationship Id="rId9" Type="http://schemas.microsoft.com/office/2007/relationships/media" Target="../media/media4.mp3" TargetMode="In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18.png" /><Relationship Id="rId12" Type="http://schemas.openxmlformats.org/officeDocument/2006/relationships/tags" Target="../tags/tag81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18.png" /><Relationship Id="rId12" Type="http://schemas.openxmlformats.org/officeDocument/2006/relationships/tags" Target="../tags/tag82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18.png" /><Relationship Id="rId12" Type="http://schemas.openxmlformats.org/officeDocument/2006/relationships/tags" Target="../tags/tag83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18.png" /><Relationship Id="rId12" Type="http://schemas.openxmlformats.org/officeDocument/2006/relationships/image" Target="../media/image39.png" /><Relationship Id="rId13" Type="http://schemas.openxmlformats.org/officeDocument/2006/relationships/tags" Target="../tags/tag84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0.png" /><Relationship Id="rId11" Type="http://schemas.openxmlformats.org/officeDocument/2006/relationships/image" Target="../media/image13.png" /><Relationship Id="rId12" Type="" Target="../media/media15.mp3" /><Relationship Id="rId13" Type="http://schemas.microsoft.com/office/2007/relationships/media" Target="../media/media15.mp3" TargetMode="Internal" /><Relationship Id="rId14" Type="http://schemas.openxmlformats.org/officeDocument/2006/relationships/image" Target="../media/image41.png" /><Relationship Id="rId15" Type="http://schemas.openxmlformats.org/officeDocument/2006/relationships/tags" Target="../tags/tag8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0.png" /><Relationship Id="rId11" Type="http://schemas.openxmlformats.org/officeDocument/2006/relationships/image" Target="../media/image42.png" /><Relationship Id="rId12" Type="http://schemas.openxmlformats.org/officeDocument/2006/relationships/image" Target="../media/image13.png" /><Relationship Id="rId13" Type="" Target="../media/media16.mp3" /><Relationship Id="rId14" Type="http://schemas.microsoft.com/office/2007/relationships/media" Target="../media/media16.mp3" TargetMode="Internal" /><Relationship Id="rId15" Type="http://schemas.openxmlformats.org/officeDocument/2006/relationships/tags" Target="../tags/tag86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image" Target="../media/image2.png" /><Relationship Id="rId13" Type="http://schemas.openxmlformats.org/officeDocument/2006/relationships/tags" Target="../tags/tag6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5.mp3" TargetMode="Internal" /><Relationship Id="rId11" Type="http://schemas.openxmlformats.org/officeDocument/2006/relationships/image" Target="../media/image13.png" /><Relationship Id="rId12" Type="" Target="../media/media17.mp3" /><Relationship Id="rId13" Type="http://schemas.microsoft.com/office/2007/relationships/media" Target="../media/media17.mp3" TargetMode="Internal" /><Relationship Id="rId14" Type="http://schemas.openxmlformats.org/officeDocument/2006/relationships/image" Target="../media/image43.png" /><Relationship Id="rId15" Type="http://schemas.openxmlformats.org/officeDocument/2006/relationships/tags" Target="../tags/tag87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40.png" /><Relationship Id="rId4" Type="http://schemas.openxmlformats.org/officeDocument/2006/relationships/image" Target="../media/image1.png" /><Relationship Id="rId5" Type="" Target="../media/media3.mp3" /><Relationship Id="rId6" Type="http://schemas.microsoft.com/office/2007/relationships/media" Target="../media/media3.mp3" TargetMode="Internal" /><Relationship Id="rId7" Type="" Target="../media/media4.mp3" /><Relationship Id="rId8" Type="http://schemas.microsoft.com/office/2007/relationships/media" Target="../media/media4.mp3" TargetMode="Internal" /><Relationship Id="rId9" Type="" Target="../media/media5.mp3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40.png" /><Relationship Id="rId4" Type="http://schemas.openxmlformats.org/officeDocument/2006/relationships/image" Target="../media/image13.png" /><Relationship Id="rId5" Type="" Target="../media/media18.mp3" /><Relationship Id="rId6" Type="http://schemas.microsoft.com/office/2007/relationships/media" Target="../media/media18.mp3" TargetMode="Internal" /><Relationship Id="rId7" Type="http://schemas.openxmlformats.org/officeDocument/2006/relationships/image" Target="../media/image44.png" /><Relationship Id="rId8" Type="http://schemas.openxmlformats.org/officeDocument/2006/relationships/tags" Target="../tags/tag88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3.mp3" TargetMode="Internal" /><Relationship Id="rId11" Type="http://schemas.openxmlformats.org/officeDocument/2006/relationships/image" Target="../media/image2.png" /><Relationship Id="rId12" Type="" Target="../media/media19.mp3" /><Relationship Id="rId13" Type="http://schemas.microsoft.com/office/2007/relationships/media" Target="../media/media19.mp3" TargetMode="Internal" /><Relationship Id="rId14" Type="http://schemas.openxmlformats.org/officeDocument/2006/relationships/tags" Target="../tags/tag89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45.png" /><Relationship Id="rId4" Type="http://schemas.openxmlformats.org/officeDocument/2006/relationships/image" Target="../media/image39.png" /><Relationship Id="rId5" Type="http://schemas.openxmlformats.org/officeDocument/2006/relationships/image" Target="../media/image46.png" /><Relationship Id="rId6" Type="http://schemas.openxmlformats.org/officeDocument/2006/relationships/image" Target="../media/image47.png" /><Relationship Id="rId7" Type="http://schemas.openxmlformats.org/officeDocument/2006/relationships/image" Target="../media/image48.png" /><Relationship Id="rId8" Type="http://schemas.openxmlformats.org/officeDocument/2006/relationships/image" Target="../media/image1.png" /><Relationship Id="rId9" Type="" Target="../media/media3.mp3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0.png" /><Relationship Id="rId11" Type="http://schemas.openxmlformats.org/officeDocument/2006/relationships/image" Target="../media/image13.png" /><Relationship Id="rId12" Type="" Target="../media/media20.mp3" /><Relationship Id="rId13" Type="http://schemas.microsoft.com/office/2007/relationships/media" Target="../media/media20.mp3" TargetMode="Internal" /><Relationship Id="rId14" Type="http://schemas.openxmlformats.org/officeDocument/2006/relationships/image" Target="../media/image41.png" /><Relationship Id="rId15" Type="http://schemas.openxmlformats.org/officeDocument/2006/relationships/image" Target="../media/image49.png" /><Relationship Id="rId16" Type="http://schemas.openxmlformats.org/officeDocument/2006/relationships/image" Target="../media/image50.png" /><Relationship Id="rId17" Type="http://schemas.openxmlformats.org/officeDocument/2006/relationships/tags" Target="../tags/tag90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9.png" /><Relationship Id="rId12" Type="http://schemas.openxmlformats.org/officeDocument/2006/relationships/image" Target="../media/image51.png" /><Relationship Id="rId13" Type="http://schemas.openxmlformats.org/officeDocument/2006/relationships/tags" Target="../tags/tag91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9.png" /><Relationship Id="rId12" Type="http://schemas.openxmlformats.org/officeDocument/2006/relationships/image" Target="../media/image13.png" /><Relationship Id="rId13" Type="" Target="../media/media21.mp3" /><Relationship Id="rId14" Type="http://schemas.microsoft.com/office/2007/relationships/media" Target="../media/media21.mp3" TargetMode="Internal" /><Relationship Id="rId15" Type="" Target="../media/media22.mp3" /><Relationship Id="rId16" Type="http://schemas.microsoft.com/office/2007/relationships/media" Target="../media/media22.mp3" TargetMode="Internal" /><Relationship Id="rId17" Type="http://schemas.openxmlformats.org/officeDocument/2006/relationships/tags" Target="../tags/tag92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9.png" /><Relationship Id="rId12" Type="http://schemas.openxmlformats.org/officeDocument/2006/relationships/image" Target="../media/image13.png" /><Relationship Id="rId13" Type="" Target="../media/media23.mp3" /><Relationship Id="rId14" Type="http://schemas.microsoft.com/office/2007/relationships/media" Target="../media/media23.mp3" TargetMode="Internal" /><Relationship Id="rId15" Type="http://schemas.openxmlformats.org/officeDocument/2006/relationships/tags" Target="../tags/tag93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5.png" /><Relationship Id="rId11" Type="http://schemas.openxmlformats.org/officeDocument/2006/relationships/image" Target="../media/image39.png" /><Relationship Id="rId12" Type="http://schemas.openxmlformats.org/officeDocument/2006/relationships/image" Target="../media/image46.png" /><Relationship Id="rId13" Type="http://schemas.openxmlformats.org/officeDocument/2006/relationships/image" Target="../media/image52.png" /><Relationship Id="rId14" Type="http://schemas.openxmlformats.org/officeDocument/2006/relationships/image" Target="../media/image53.png" /><Relationship Id="rId15" Type="http://schemas.openxmlformats.org/officeDocument/2006/relationships/image" Target="../media/image2.png" /><Relationship Id="rId16" Type="http://schemas.openxmlformats.org/officeDocument/2006/relationships/image" Target="../media/image13.png" /><Relationship Id="rId17" Type="" Target="../media/media24.mp3" /><Relationship Id="rId18" Type="http://schemas.microsoft.com/office/2007/relationships/media" Target="../media/media24.mp3" TargetMode="Internal" /><Relationship Id="rId19" Type="http://schemas.openxmlformats.org/officeDocument/2006/relationships/tags" Target="../tags/tag94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9.png" /><Relationship Id="rId12" Type="http://schemas.openxmlformats.org/officeDocument/2006/relationships/image" Target="../media/image13.png" /><Relationship Id="rId13" Type="" Target="../media/media25.mp3" /><Relationship Id="rId14" Type="http://schemas.microsoft.com/office/2007/relationships/media" Target="../media/media25.mp3" TargetMode="Internal" /><Relationship Id="rId15" Type="http://schemas.openxmlformats.org/officeDocument/2006/relationships/tags" Target="../tags/tag9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11" Type="http://schemas.openxmlformats.org/officeDocument/2006/relationships/image" Target="../media/image13.png" /><Relationship Id="rId12" Type="" Target="../media/media26.mp3" /><Relationship Id="rId13" Type="http://schemas.microsoft.com/office/2007/relationships/media" Target="../media/media26.mp3" TargetMode="Internal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tags" Target="../tags/tag63.xml" /><Relationship Id="rId2" Type="http://schemas.openxmlformats.org/officeDocument/2006/relationships/image" Target="../media/image2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9.png" /><Relationship Id="rId12" Type="http://schemas.openxmlformats.org/officeDocument/2006/relationships/image" Target="../media/image13.png" /><Relationship Id="rId13" Type="" Target="../media/media27.mp3" /><Relationship Id="rId14" Type="http://schemas.microsoft.com/office/2007/relationships/media" Target="../media/media27.mp3" TargetMode="Internal" /><Relationship Id="rId15" Type="http://schemas.openxmlformats.org/officeDocument/2006/relationships/tags" Target="../tags/tag96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4.png" /><Relationship Id="rId11" Type="http://schemas.openxmlformats.org/officeDocument/2006/relationships/image" Target="../media/image39.png" /><Relationship Id="rId12" Type="http://schemas.openxmlformats.org/officeDocument/2006/relationships/image" Target="../media/image55.png" /><Relationship Id="rId13" Type="http://schemas.openxmlformats.org/officeDocument/2006/relationships/image" Target="../media/image56.png" /><Relationship Id="rId14" Type="http://schemas.openxmlformats.org/officeDocument/2006/relationships/image" Target="../media/image13.png" /><Relationship Id="rId15" Type="" Target="../media/media28.mp3" /><Relationship Id="rId16" Type="http://schemas.microsoft.com/office/2007/relationships/media" Target="../media/media28.mp3" TargetMode="Internal" /><Relationship Id="rId17" Type="http://schemas.openxmlformats.org/officeDocument/2006/relationships/tags" Target="../tags/tag97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image" Target="../media/image9.png" /><Relationship Id="rId12" Type="http://schemas.openxmlformats.org/officeDocument/2006/relationships/image" Target="../media/image13.png" /><Relationship Id="rId13" Type="" Target="../media/media29.mp3" /><Relationship Id="rId14" Type="http://schemas.microsoft.com/office/2007/relationships/media" Target="../media/media29.mp3" TargetMode="Internal" /><Relationship Id="rId15" Type="http://schemas.openxmlformats.org/officeDocument/2006/relationships/tags" Target="../tags/tag98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image" Target="../media/image57.png" /><Relationship Id="rId12" Type="http://schemas.openxmlformats.org/officeDocument/2006/relationships/image" Target="../media/image58.jpeg" /><Relationship Id="rId13" Type="http://schemas.openxmlformats.org/officeDocument/2006/relationships/image" Target="../media/image13.png" /><Relationship Id="rId14" Type="" Target="../media/media30.mp3" /><Relationship Id="rId15" Type="http://schemas.microsoft.com/office/2007/relationships/media" Target="../media/media30.mp3" TargetMode="Internal" /><Relationship Id="rId16" Type="http://schemas.openxmlformats.org/officeDocument/2006/relationships/tags" Target="../tags/tag99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image" Target="../media/image9.png" /><Relationship Id="rId12" Type="http://schemas.openxmlformats.org/officeDocument/2006/relationships/image" Target="../media/image13.png" /><Relationship Id="rId13" Type="" Target="../media/media31.mp3" /><Relationship Id="rId14" Type="http://schemas.microsoft.com/office/2007/relationships/media" Target="../media/media31.mp3" TargetMode="Internal" /><Relationship Id="rId15" Type="http://schemas.openxmlformats.org/officeDocument/2006/relationships/tags" Target="../tags/tag100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9.png" /><Relationship Id="rId11" Type="http://schemas.openxmlformats.org/officeDocument/2006/relationships/image" Target="../media/image39.png" /><Relationship Id="rId12" Type="http://schemas.openxmlformats.org/officeDocument/2006/relationships/image" Target="../media/image60.png" /><Relationship Id="rId13" Type="http://schemas.openxmlformats.org/officeDocument/2006/relationships/image" Target="../media/image61.png" /><Relationship Id="rId14" Type="http://schemas.openxmlformats.org/officeDocument/2006/relationships/image" Target="../media/image13.png" /><Relationship Id="rId15" Type="" Target="../media/media32.mp3" /><Relationship Id="rId16" Type="http://schemas.microsoft.com/office/2007/relationships/media" Target="../media/media32.mp3" TargetMode="Internal" /><Relationship Id="rId17" Type="http://schemas.openxmlformats.org/officeDocument/2006/relationships/tags" Target="../tags/tag101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image" Target="../media/image8.png" /><Relationship Id="rId12" Type="http://schemas.openxmlformats.org/officeDocument/2006/relationships/image" Target="../media/image13.png" /><Relationship Id="rId13" Type="" Target="../media/media33.mp3" /><Relationship Id="rId14" Type="http://schemas.microsoft.com/office/2007/relationships/media" Target="../media/media33.mp3" TargetMode="Internal" /><Relationship Id="rId15" Type="http://schemas.openxmlformats.org/officeDocument/2006/relationships/tags" Target="../tags/tag102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image" Target="../media/image62.jpeg" /><Relationship Id="rId12" Type="http://schemas.openxmlformats.org/officeDocument/2006/relationships/image" Target="../media/image63.jpeg" /><Relationship Id="rId13" Type="http://schemas.openxmlformats.org/officeDocument/2006/relationships/image" Target="../media/image13.png" /><Relationship Id="rId14" Type="" Target="../media/media34.mp3" /><Relationship Id="rId15" Type="http://schemas.microsoft.com/office/2007/relationships/media" Target="../media/media34.mp3" TargetMode="Internal" /><Relationship Id="rId16" Type="http://schemas.openxmlformats.org/officeDocument/2006/relationships/tags" Target="../tags/tag103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11" Type="http://schemas.openxmlformats.org/officeDocument/2006/relationships/image" Target="../media/image13.png" /><Relationship Id="rId12" Type="" Target="../media/media35.mp3" /><Relationship Id="rId13" Type="http://schemas.microsoft.com/office/2007/relationships/media" Target="../media/media35.mp3" TargetMode="Internal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4.png" /><Relationship Id="rId11" Type="http://schemas.openxmlformats.org/officeDocument/2006/relationships/image" Target="../media/image13.png" /><Relationship Id="rId12" Type="" Target="../media/media36.mp3" /><Relationship Id="rId13" Type="http://schemas.microsoft.com/office/2007/relationships/media" Target="../media/media36.mp3" TargetMode="Internal" /><Relationship Id="rId14" Type="http://schemas.openxmlformats.org/officeDocument/2006/relationships/image" Target="../media/image65.png" /><Relationship Id="rId15" Type="http://schemas.openxmlformats.org/officeDocument/2006/relationships/image" Target="../media/image66.png" /><Relationship Id="rId16" Type="http://schemas.openxmlformats.org/officeDocument/2006/relationships/tags" Target="../tags/tag104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image" Target="../media/image3.png" /><Relationship Id="rId13" Type="http://schemas.openxmlformats.org/officeDocument/2006/relationships/image" Target="../media/image4.png" /><Relationship Id="rId14" Type="http://schemas.openxmlformats.org/officeDocument/2006/relationships/image" Target="../media/image5.png" /><Relationship Id="rId15" Type="http://schemas.openxmlformats.org/officeDocument/2006/relationships/image" Target="../media/image6.png" /><Relationship Id="rId16" Type="http://schemas.openxmlformats.org/officeDocument/2006/relationships/image" Target="../media/image7.png" /><Relationship Id="rId17" Type="http://schemas.openxmlformats.org/officeDocument/2006/relationships/tags" Target="../tags/tag64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" Target="../media/media37.mp3" /><Relationship Id="rId12" Type="http://schemas.microsoft.com/office/2007/relationships/media" Target="../media/media37.mp3" TargetMode="Internal" /><Relationship Id="rId13" Type="http://schemas.openxmlformats.org/officeDocument/2006/relationships/tags" Target="../tags/tag10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7.png" /><Relationship Id="rId11" Type="http://schemas.openxmlformats.org/officeDocument/2006/relationships/image" Target="../media/image39.png" /><Relationship Id="rId12" Type="http://schemas.openxmlformats.org/officeDocument/2006/relationships/image" Target="../media/image68.png" /><Relationship Id="rId13" Type="http://schemas.openxmlformats.org/officeDocument/2006/relationships/image" Target="../media/image69.png" /><Relationship Id="rId14" Type="http://schemas.openxmlformats.org/officeDocument/2006/relationships/image" Target="../media/image13.png" /><Relationship Id="rId15" Type="" Target="../media/media38.mp3" /><Relationship Id="rId16" Type="http://schemas.microsoft.com/office/2007/relationships/media" Target="../media/media38.mp3" TargetMode="Internal" /><Relationship Id="rId17" Type="http://schemas.openxmlformats.org/officeDocument/2006/relationships/image" Target="../media/image70.png" /><Relationship Id="rId18" Type="http://schemas.openxmlformats.org/officeDocument/2006/relationships/tags" Target="../tags/tag106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71.png" /><Relationship Id="rId11" Type="http://schemas.openxmlformats.org/officeDocument/2006/relationships/image" Target="../media/image39.png" /><Relationship Id="rId12" Type="http://schemas.openxmlformats.org/officeDocument/2006/relationships/image" Target="../media/image72.png" /><Relationship Id="rId13" Type="http://schemas.openxmlformats.org/officeDocument/2006/relationships/image" Target="../media/image73.png" /><Relationship Id="rId14" Type="http://schemas.openxmlformats.org/officeDocument/2006/relationships/image" Target="../media/image74.png" /><Relationship Id="rId15" Type="http://schemas.openxmlformats.org/officeDocument/2006/relationships/image" Target="../media/image13.png" /><Relationship Id="rId16" Type="" Target="../media/media39.mp3" /><Relationship Id="rId17" Type="http://schemas.microsoft.com/office/2007/relationships/media" Target="../media/media39.mp3" TargetMode="Internal" /><Relationship Id="rId18" Type="http://schemas.openxmlformats.org/officeDocument/2006/relationships/tags" Target="../tags/tag107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" Target="../media/media40.mp3" /><Relationship Id="rId12" Type="http://schemas.microsoft.com/office/2007/relationships/media" Target="../media/media40.mp3" TargetMode="Internal" /><Relationship Id="rId13" Type="http://schemas.openxmlformats.org/officeDocument/2006/relationships/tags" Target="../tags/tag108.xml" /><Relationship Id="rId2" Type="http://schemas.openxmlformats.org/officeDocument/2006/relationships/notesSlide" Target="../notesSlides/notesSlide38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image" Target="../media/image75.jpeg" /><Relationship Id="rId12" Type="http://schemas.openxmlformats.org/officeDocument/2006/relationships/image" Target="../media/image13.png" /><Relationship Id="rId13" Type="" Target="../media/media41.mp3" /><Relationship Id="rId14" Type="http://schemas.microsoft.com/office/2007/relationships/media" Target="../media/media41.mp3" TargetMode="Internal" /><Relationship Id="rId15" Type="http://schemas.openxmlformats.org/officeDocument/2006/relationships/tags" Target="../tags/tag109.xml" /><Relationship Id="rId2" Type="http://schemas.openxmlformats.org/officeDocument/2006/relationships/notesSlide" Target="../notesSlides/notesSlide39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79.png" /><Relationship Id="rId11" Type="http://schemas.openxmlformats.org/officeDocument/2006/relationships/image" Target="../media/image80.png" /><Relationship Id="rId12" Type="" Target="../media/media42.mp3" /><Relationship Id="rId13" Type="http://schemas.microsoft.com/office/2007/relationships/media" Target="../media/media42.mp3" TargetMode="Internal" /><Relationship Id="rId14" Type="http://schemas.openxmlformats.org/officeDocument/2006/relationships/tags" Target="../tags/tag110.xml" /><Relationship Id="rId2" Type="http://schemas.openxmlformats.org/officeDocument/2006/relationships/notesSlide" Target="../notesSlides/notesSlide40.xml" /><Relationship Id="rId3" Type="http://schemas.openxmlformats.org/officeDocument/2006/relationships/image" Target="../media/image1.png" /><Relationship Id="rId4" Type="" Target="../media/media5.mp3" /><Relationship Id="rId5" Type="http://schemas.microsoft.com/office/2007/relationships/media" Target="../media/media5.mp3" TargetMode="Internal" /><Relationship Id="rId6" Type="http://schemas.openxmlformats.org/officeDocument/2006/relationships/image" Target="../media/image39.png" /><Relationship Id="rId7" Type="http://schemas.openxmlformats.org/officeDocument/2006/relationships/image" Target="../media/image76.png" /><Relationship Id="rId8" Type="http://schemas.openxmlformats.org/officeDocument/2006/relationships/image" Target="../media/image77.png" /><Relationship Id="rId9" Type="http://schemas.openxmlformats.org/officeDocument/2006/relationships/image" Target="../media/image78.pn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43.mp3" /><Relationship Id="rId11" Type="http://schemas.microsoft.com/office/2007/relationships/media" Target="../media/media43.mp3" TargetMode="Internal" /><Relationship Id="rId12" Type="http://schemas.openxmlformats.org/officeDocument/2006/relationships/tags" Target="../tags/tag111.xml" /><Relationship Id="rId2" Type="http://schemas.openxmlformats.org/officeDocument/2006/relationships/notesSlide" Target="../notesSlides/notesSlide41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1.png" /><Relationship Id="rId11" Type="http://schemas.openxmlformats.org/officeDocument/2006/relationships/image" Target="../media/image39.png" /><Relationship Id="rId12" Type="http://schemas.openxmlformats.org/officeDocument/2006/relationships/image" Target="../media/image82.png" /><Relationship Id="rId13" Type="http://schemas.openxmlformats.org/officeDocument/2006/relationships/image" Target="../media/image13.png" /><Relationship Id="rId14" Type="" Target="../media/media44.mp3" /><Relationship Id="rId15" Type="http://schemas.microsoft.com/office/2007/relationships/media" Target="../media/media44.mp3" TargetMode="Internal" /><Relationship Id="rId16" Type="http://schemas.openxmlformats.org/officeDocument/2006/relationships/tags" Target="../tags/tag112.xml" /><Relationship Id="rId2" Type="http://schemas.openxmlformats.org/officeDocument/2006/relationships/notesSlide" Target="../notesSlides/notesSlide42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11" Type="http://schemas.openxmlformats.org/officeDocument/2006/relationships/image" Target="../media/image13.png" /><Relationship Id="rId12" Type="" Target="../media/media45.mp3" /><Relationship Id="rId13" Type="http://schemas.microsoft.com/office/2007/relationships/media" Target="../media/media45.mp3" TargetMode="Internal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3.png" /><Relationship Id="rId11" Type="http://schemas.openxmlformats.org/officeDocument/2006/relationships/image" Target="../media/image39.png" /><Relationship Id="rId12" Type="http://schemas.openxmlformats.org/officeDocument/2006/relationships/image" Target="../media/image84.png" /><Relationship Id="rId13" Type="http://schemas.openxmlformats.org/officeDocument/2006/relationships/image" Target="../media/image85.png" /><Relationship Id="rId14" Type="http://schemas.openxmlformats.org/officeDocument/2006/relationships/image" Target="../media/image13.png" /><Relationship Id="rId15" Type="" Target="../media/media46.mp3" /><Relationship Id="rId16" Type="http://schemas.microsoft.com/office/2007/relationships/media" Target="../media/media46.mp3" TargetMode="Internal" /><Relationship Id="rId17" Type="http://schemas.openxmlformats.org/officeDocument/2006/relationships/tags" Target="../tags/tag113.xml" /><Relationship Id="rId2" Type="http://schemas.openxmlformats.org/officeDocument/2006/relationships/notesSlide" Target="../notesSlides/notesSlide4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tags" Target="../tags/tag65.xml" /><Relationship Id="rId2" Type="http://schemas.openxmlformats.org/officeDocument/2006/relationships/image" Target="../media/image8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6.png" /><Relationship Id="rId11" Type="http://schemas.openxmlformats.org/officeDocument/2006/relationships/image" Target="../media/image39.png" /><Relationship Id="rId12" Type="http://schemas.openxmlformats.org/officeDocument/2006/relationships/image" Target="../media/image87.png" /><Relationship Id="rId13" Type="http://schemas.openxmlformats.org/officeDocument/2006/relationships/image" Target="../media/image88.png" /><Relationship Id="rId14" Type="http://schemas.openxmlformats.org/officeDocument/2006/relationships/image" Target="../media/image13.png" /><Relationship Id="rId15" Type="" Target="../media/media47.mp3" /><Relationship Id="rId16" Type="http://schemas.microsoft.com/office/2007/relationships/media" Target="../media/media47.mp3" TargetMode="Internal" /><Relationship Id="rId17" Type="http://schemas.openxmlformats.org/officeDocument/2006/relationships/tags" Target="../tags/tag114.xml" /><Relationship Id="rId2" Type="http://schemas.openxmlformats.org/officeDocument/2006/relationships/notesSlide" Target="../notesSlides/notesSlide4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15.xml" /><Relationship Id="rId2" Type="http://schemas.openxmlformats.org/officeDocument/2006/relationships/notesSlide" Target="../notesSlides/notesSlide4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11" Type="http://schemas.openxmlformats.org/officeDocument/2006/relationships/image" Target="../media/image13.png" /><Relationship Id="rId12" Type="" Target="../media/media48.mp3" /><Relationship Id="rId13" Type="http://schemas.microsoft.com/office/2007/relationships/media" Target="../media/media48.mp3" TargetMode="Internal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90.png" /><Relationship Id="rId11" Type="http://schemas.openxmlformats.org/officeDocument/2006/relationships/image" Target="../media/image91.png" /><Relationship Id="rId12" Type="http://schemas.openxmlformats.org/officeDocument/2006/relationships/image" Target="../media/image92.png" /><Relationship Id="rId13" Type="http://schemas.openxmlformats.org/officeDocument/2006/relationships/image" Target="../media/image2.png" /><Relationship Id="rId14" Type="http://schemas.openxmlformats.org/officeDocument/2006/relationships/image" Target="../media/image93.png" /><Relationship Id="rId15" Type="http://schemas.openxmlformats.org/officeDocument/2006/relationships/image" Target="../media/image13.png" /><Relationship Id="rId16" Type="" Target="../media/media49.mp3" /><Relationship Id="rId17" Type="http://schemas.microsoft.com/office/2007/relationships/media" Target="../media/media49.mp3" TargetMode="Internal" /><Relationship Id="rId18" Type="http://schemas.openxmlformats.org/officeDocument/2006/relationships/tags" Target="../tags/tag116.xml" /><Relationship Id="rId2" Type="http://schemas.openxmlformats.org/officeDocument/2006/relationships/notesSlide" Target="../notesSlides/notesSlide46.xml" /><Relationship Id="rId3" Type="http://schemas.openxmlformats.org/officeDocument/2006/relationships/image" Target="../media/image1.png" /><Relationship Id="rId4" Type="" Target="../media/media4.mp3" /><Relationship Id="rId5" Type="http://schemas.microsoft.com/office/2007/relationships/media" Target="../media/media4.mp3" TargetMode="Internal" /><Relationship Id="rId6" Type="" Target="../media/media5.mp3" /><Relationship Id="rId7" Type="http://schemas.microsoft.com/office/2007/relationships/media" Target="../media/media5.mp3" TargetMode="Internal" /><Relationship Id="rId8" Type="http://schemas.openxmlformats.org/officeDocument/2006/relationships/image" Target="../media/image89.png" /><Relationship Id="rId9" Type="http://schemas.openxmlformats.org/officeDocument/2006/relationships/image" Target="../media/image39.pn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94.png" /><Relationship Id="rId11" Type="http://schemas.openxmlformats.org/officeDocument/2006/relationships/image" Target="../media/image13.png" /><Relationship Id="rId12" Type="" Target="../media/media50.mp3" /><Relationship Id="rId13" Type="http://schemas.microsoft.com/office/2007/relationships/media" Target="../media/media50.mp3" TargetMode="Internal" /><Relationship Id="rId14" Type="http://schemas.openxmlformats.org/officeDocument/2006/relationships/tags" Target="../tags/tag117.xml" /><Relationship Id="rId2" Type="http://schemas.openxmlformats.org/officeDocument/2006/relationships/notesSlide" Target="../notesSlides/notesSlide47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8.xml" /><Relationship Id="rId3" Type="http://schemas.openxmlformats.org/officeDocument/2006/relationships/image" Target="../media/image1.png" /><Relationship Id="rId4" Type="" Target="../media/media2.mp3" /><Relationship Id="rId5" Type="http://schemas.microsoft.com/office/2007/relationships/media" Target="../media/media2.mp3" TargetMode="Interna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tags" Target="../tags/tag66.xml" /><Relationship Id="rId2" Type="http://schemas.openxmlformats.org/officeDocument/2006/relationships/image" Target="../media/image9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tags" Target="../tags/tag67.xml" /><Relationship Id="rId2" Type="http://schemas.openxmlformats.org/officeDocument/2006/relationships/image" Target="../media/image10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11" Type="http://schemas.openxmlformats.org/officeDocument/2006/relationships/image" Target="../media/image13.png" /><Relationship Id="rId12" Type="" Target="../media/media7.mp3" /><Relationship Id="rId13" Type="http://schemas.microsoft.com/office/2007/relationships/media" Target="../media/media7.mp3" TargetMode="Internal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rgbClr val="0072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5" name="椭圆 34"/>
          <p:cNvSpPr>
            <a:spLocks noChangeAspect="1"/>
          </p:cNvSpPr>
          <p:nvPr/>
        </p:nvSpPr>
        <p:spPr>
          <a:xfrm>
            <a:off x="5467261" y="2758753"/>
            <a:ext cx="1268831" cy="1268831"/>
          </a:xfrm>
          <a:prstGeom prst="ellipse">
            <a:avLst/>
          </a:prstGeom>
          <a:gradFill flip="none" rotWithShape="1">
            <a:gsLst>
              <a:gs pos="31000">
                <a:schemeClr val="accent1">
                  <a:lumMod val="5000"/>
                  <a:lumOff val="95000"/>
                  <a:alpha val="0"/>
                </a:schemeClr>
              </a:gs>
              <a:gs pos="70660">
                <a:srgbClr val="F8FBFD">
                  <a:alpha val="70000"/>
                </a:srgbClr>
              </a:gs>
              <a:gs pos="6400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>
            <a:spLocks noChangeAspect="1"/>
          </p:cNvSpPr>
          <p:nvPr/>
        </p:nvSpPr>
        <p:spPr>
          <a:xfrm>
            <a:off x="5466045" y="2762416"/>
            <a:ext cx="1268831" cy="1268831"/>
          </a:xfrm>
          <a:prstGeom prst="ellipse">
            <a:avLst/>
          </a:prstGeom>
          <a:gradFill flip="none" rotWithShape="1">
            <a:gsLst>
              <a:gs pos="66000">
                <a:schemeClr val="accent1">
                  <a:lumMod val="5000"/>
                  <a:lumOff val="95000"/>
                  <a:alpha val="0"/>
                </a:schemeClr>
              </a:gs>
              <a:gs pos="84000">
                <a:schemeClr val="accent1">
                  <a:lumMod val="5000"/>
                  <a:lumOff val="95000"/>
                  <a:alpha val="2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>
            <a:spLocks noChangeAspect="1"/>
          </p:cNvSpPr>
          <p:nvPr/>
        </p:nvSpPr>
        <p:spPr>
          <a:xfrm>
            <a:off x="5463214" y="2764029"/>
            <a:ext cx="1268831" cy="1268831"/>
          </a:xfrm>
          <a:prstGeom prst="ellipse">
            <a:avLst/>
          </a:prstGeom>
          <a:gradFill flip="none" rotWithShape="1">
            <a:gsLst>
              <a:gs pos="73000">
                <a:schemeClr val="accent1">
                  <a:lumMod val="5000"/>
                  <a:lumOff val="95000"/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3731078" y="1012689"/>
            <a:ext cx="4729844" cy="4729844"/>
          </a:xfrm>
          <a:prstGeom prst="ellipse">
            <a:avLst/>
          </a:prstGeom>
          <a:solidFill>
            <a:srgbClr val="007257"/>
          </a:solidFill>
          <a:ln w="63500">
            <a:noFill/>
          </a:ln>
          <a:effectLst>
            <a:glow rad="1587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2000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2001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2002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2003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2004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2005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2006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2007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2008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2009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2010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2011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55365" y="2207260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青</a:t>
            </a:r>
          </a:p>
        </p:txBody>
      </p:sp>
      <p:sp>
        <p:nvSpPr>
          <p:cNvPr id="17" name="矩形 16"/>
          <p:cNvSpPr/>
          <p:nvPr/>
        </p:nvSpPr>
        <p:spPr>
          <a:xfrm>
            <a:off x="3555365" y="2207260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春</a:t>
            </a:r>
          </a:p>
        </p:txBody>
      </p:sp>
      <p:sp>
        <p:nvSpPr>
          <p:cNvPr id="18" name="矩形 17"/>
          <p:cNvSpPr/>
          <p:nvPr/>
        </p:nvSpPr>
        <p:spPr>
          <a:xfrm>
            <a:off x="3555365" y="2207260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无</a:t>
            </a:r>
          </a:p>
        </p:txBody>
      </p:sp>
      <p:sp>
        <p:nvSpPr>
          <p:cNvPr id="20" name="矩形 19"/>
          <p:cNvSpPr/>
          <p:nvPr/>
        </p:nvSpPr>
        <p:spPr>
          <a:xfrm>
            <a:off x="3555365" y="2207260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艾</a:t>
            </a:r>
          </a:p>
        </p:txBody>
      </p:sp>
      <p:sp>
        <p:nvSpPr>
          <p:cNvPr id="21" name="矩形 20"/>
          <p:cNvSpPr/>
          <p:nvPr/>
        </p:nvSpPr>
        <p:spPr>
          <a:xfrm>
            <a:off x="4538327" y="2178413"/>
            <a:ext cx="3163605" cy="2552700"/>
          </a:xfrm>
          <a:prstGeom prst="rect">
            <a:avLst/>
          </a:prstGeom>
          <a:solidFill>
            <a:srgbClr val="007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3731078" y="1025978"/>
            <a:ext cx="4729844" cy="4729844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Kids of 88 - LaLa_01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9564.398438"/>
                  <p14:fade out="10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95900" y="-688975"/>
            <a:ext cx="609600" cy="609600"/>
          </a:xfrm>
          <a:prstGeom prst="rect">
            <a:avLst/>
          </a:prstGeom>
        </p:spPr>
      </p:pic>
      <p:sp>
        <p:nvSpPr>
          <p:cNvPr id="38" name="ImpTraceLabel" hidden="1"/>
          <p:cNvSpPr/>
          <p:nvPr/>
        </p:nvSpPr>
        <p:spPr>
          <a:xfrm flipH="1"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00" smtId="4294967295">
                <a:ln>
                  <a:noFill/>
                </a:ln>
                <a:noFill/>
              </a:rPr>
              <a:t>&lt;root&gt;&lt;sender&gt;null&lt;/sender&gt;&lt;type&gt;1&lt;/type&gt;&lt;subject&gt;广西学校艾滋病防治宣传课件（配音版）&lt;/subject&gt;&lt;attachmentName&gt;青春无艾快乐成长-初中生防艾课件（配音版）.pptx&lt;/attachmentName&gt;&lt;mailSec&gt;无密级&lt;/mailSec&gt;&lt;sendTime&gt;2023-09-01 08:29:45&lt;/sendTime&gt;&lt;/root&gt;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6700" p14:dur="700">
        <p:fade/>
      </p:transition>
    </mc:Choice>
    <mc:Fallback>
      <p:transition spd="med" advTm="6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6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61" nodeType="withEffect"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3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5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6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8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9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1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2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4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5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7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8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0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1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33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4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36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7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39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40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42" nodeType="with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3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45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6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48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49" nodeType="with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51" nodeType="with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52" nodeType="with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54" nodeType="withEffect"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55" nodeType="withEffect"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57" nodeType="withEffect"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mph" presetSubtype="0" decel="100000" fill="hold" grpId="14" nodeType="withEffect">
                                  <p:childTnLst>
                                    <p:animScale>
                                      <p:cBhvr>
                                        <p:cTn id="72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decel="100000" fill="hold" grpId="17" nodeType="withEffect">
                                  <p:childTnLst>
                                    <p:animScale>
                                      <p:cBhvr>
                                        <p:cTn id="74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decel="100000" fill="hold" grpId="20" nodeType="withEffect">
                                  <p:childTnLst>
                                    <p:animScale>
                                      <p:cBhvr>
                                        <p:cTn id="7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decel="100000" fill="hold" grpId="23" nodeType="withEffect">
                                  <p:childTnLst>
                                    <p:animScale>
                                      <p:cBhvr>
                                        <p:cTn id="78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decel="100000" fill="hold" grpId="26" nodeType="withEffect">
                                  <p:childTnLst>
                                    <p:animScale>
                                      <p:cBhvr>
                                        <p:cTn id="80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decel="100000" fill="hold" grpId="29" nodeType="withEffect">
                                  <p:childTnLst>
                                    <p:animScale>
                                      <p:cBhvr>
                                        <p:cTn id="82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decel="100000" fill="hold" grpId="32" nodeType="withEffect">
                                  <p:childTnLst>
                                    <p:animScale>
                                      <p:cBhvr>
                                        <p:cTn id="84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decel="100000" fill="hold" grpId="35" nodeType="withEffect">
                                  <p:childTnLst>
                                    <p:animScale>
                                      <p:cBhvr>
                                        <p:cTn id="86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decel="100000" fill="hold" grpId="38" nodeType="withEffect">
                                  <p:childTnLst>
                                    <p:animScale>
                                      <p:cBhvr>
                                        <p:cTn id="88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decel="100000" fill="hold" grpId="41" nodeType="withEffect">
                                  <p:childTnLst>
                                    <p:animScale>
                                      <p:cBhvr>
                                        <p:cTn id="90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decel="100000" fill="hold" grpId="44" nodeType="withEffect">
                                  <p:childTnLst>
                                    <p:animScale>
                                      <p:cBhvr>
                                        <p:cTn id="92" dur="50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decel="100000" fill="hold" grpId="47" nodeType="withEffect">
                                  <p:childTnLst>
                                    <p:animScale>
                                      <p:cBhvr>
                                        <p:cTn id="94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decel="100000" fill="hold" grpId="50" nodeType="withEffect">
                                  <p:childTnLst>
                                    <p:animScale>
                                      <p:cBhvr>
                                        <p:cTn id="96" dur="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decel="100000" fill="hold" grpId="53" nodeType="withEffect">
                                  <p:childTnLst>
                                    <p:animScale>
                                      <p:cBhvr>
                                        <p:cTn id="98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decel="100000" fill="hold" grpId="56" nodeType="withEffect">
                                  <p:childTnLst>
                                    <p:animScale>
                                      <p:cBhvr>
                                        <p:cTn id="100" dur="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decel="100000" fill="hold" grpId="58" nodeType="withEffect">
                                  <p:childTnLst>
                                    <p:animScale>
                                      <p:cBhvr>
                                        <p:cTn id="102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0" nodeType="withEffect"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decel="100000" fill="hold" grpId="9" nodeType="withEffect">
                                  <p:childTnLst>
                                    <p:animScale>
                                      <p:cBhvr>
                                        <p:cTn id="107" dur="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1" presetClass="entr" presetSubtype="2" fill="hold" grpId="62" nodeType="withEffect"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0" dur="4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decel="100000" fill="hold" grpId="63" nodeType="withEffect">
                                  <p:childTnLst>
                                    <p:animScale>
                                      <p:cBhvr>
                                        <p:cTn id="112" dur="5000" fill="hold"/>
                                        <p:tgtEl>
                                          <p:spTgt spid="2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8" presetClass="emph" presetSubtype="0" decel="100000" fill="hold" grpId="64" nodeType="withEffect">
                                  <p:childTnLst>
                                    <p:animRot by="-27000000">
                                      <p:cBhvr>
                                        <p:cTn id="1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65" nodeType="withEffect"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mph" presetSubtype="0" accel="20000" fill="hold" grpId="0" nodeType="withEffect">
                                  <p:childTnLst>
                                    <p:animScale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4000000" y="40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2" nodeType="withEffect"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4" nodeType="withEffect"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mph" presetSubtype="0" accel="20000" fill="hold" grpId="3" nodeType="withEffect"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5" nodeType="withEffect"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7" nodeType="withEffect"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mph" presetSubtype="0" accel="20000" fill="hold" grpId="6" nodeType="withEffect">
                                  <p:childTnLst>
                                    <p:animScale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00" y="20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8" nodeType="withEffect"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decel="100000" fill="hold" nodeType="withEffect">
                                  <p:childTnLst>
                                    <p:animClr clrSpc="rgb" dir="cw">
                                      <p:cBhvr>
                                        <p:cTn id="14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mph" presetSubtype="0" accel="50000" fill="hold" grpId="12" nodeType="withEffect">
                                  <p:childTnLst>
                                    <p:animScale>
                                      <p:cBhvr>
                                        <p:cTn id="147" dur="22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6" presetClass="emph" presetSubtype="0" accel="100000" fill="hold" grpId="11" nodeType="withEffect">
                                  <p:childTnLst>
                                    <p:animScale>
                                      <p:cBhvr>
                                        <p:cTn id="149" dur="12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6" presetClass="emph" presetSubtype="0" accel="100000" fill="hold" grpId="59" nodeType="withEffect">
                                  <p:childTnLst>
                                    <p:animScale>
                                      <p:cBhvr>
                                        <p:cTn id="151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1" presetClass="emph" presetSubtype="2" accel="100000" fill="hold" nodeType="withEffect"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60" nodeType="withEffect"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  <p:bldP spid="35" grpId="1"/>
      <p:bldP spid="35" grpId="2"/>
      <p:bldP spid="36" grpId="3"/>
      <p:bldP spid="36" grpId="4"/>
      <p:bldP spid="36" grpId="5"/>
      <p:bldP spid="37" grpId="6"/>
      <p:bldP spid="37" grpId="7"/>
      <p:bldP spid="37" grpId="8"/>
      <p:bldP spid="22" grpId="9"/>
      <p:bldP spid="22" grpId="10"/>
      <p:bldP spid="22" grpId="11"/>
      <p:bldP spid="22" grpId="12"/>
      <p:bldP spid="4" grpId="13"/>
      <p:bldP spid="4" grpId="14"/>
      <p:bldP spid="5" grpId="15"/>
      <p:bldP spid="5" grpId="16"/>
      <p:bldP spid="5" grpId="17"/>
      <p:bldP spid="6" grpId="18"/>
      <p:bldP spid="6" grpId="19"/>
      <p:bldP spid="6" grpId="20"/>
      <p:bldP spid="7" grpId="21"/>
      <p:bldP spid="7" grpId="22"/>
      <p:bldP spid="7" grpId="23"/>
      <p:bldP spid="8" grpId="24"/>
      <p:bldP spid="8" grpId="25"/>
      <p:bldP spid="8" grpId="26"/>
      <p:bldP spid="9" grpId="27"/>
      <p:bldP spid="9" grpId="28"/>
      <p:bldP spid="9" grpId="29"/>
      <p:bldP spid="10" grpId="30"/>
      <p:bldP spid="10" grpId="31"/>
      <p:bldP spid="10" grpId="32"/>
      <p:bldP spid="11" grpId="33"/>
      <p:bldP spid="11" grpId="34"/>
      <p:bldP spid="11" grpId="35"/>
      <p:bldP spid="12" grpId="36"/>
      <p:bldP spid="12" grpId="37"/>
      <p:bldP spid="12" grpId="38"/>
      <p:bldP spid="13" grpId="39"/>
      <p:bldP spid="13" grpId="40"/>
      <p:bldP spid="13" grpId="41"/>
      <p:bldP spid="14" grpId="42"/>
      <p:bldP spid="14" grpId="43"/>
      <p:bldP spid="14" grpId="44"/>
      <p:bldP spid="15" grpId="45"/>
      <p:bldP spid="15" grpId="46"/>
      <p:bldP spid="15" grpId="47"/>
      <p:bldP spid="16" grpId="48"/>
      <p:bldP spid="16" grpId="49"/>
      <p:bldP spid="16" grpId="50"/>
      <p:bldP spid="17" grpId="51"/>
      <p:bldP spid="17" grpId="52"/>
      <p:bldP spid="17" grpId="53"/>
      <p:bldP spid="18" grpId="54"/>
      <p:bldP spid="18" grpId="55"/>
      <p:bldP spid="18" grpId="56"/>
      <p:bldP spid="20" grpId="57"/>
      <p:bldP spid="20" grpId="58"/>
      <p:bldP spid="20" grpId="59"/>
      <p:bldP spid="20" grpId="60"/>
      <p:bldP spid="21" grpId="61"/>
      <p:bldP spid="23" grpId="62"/>
      <p:bldP spid="23" grpId="63"/>
      <p:bldP spid="23" grpId="64"/>
      <p:bldP spid="23" grpId="6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3120" y="1052472"/>
            <a:ext cx="358140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1981</a:t>
            </a:r>
            <a:r>
              <a:rPr lang="zh-CN" altLang="en-US" sz="80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 sz="800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2021833" y="3304292"/>
            <a:ext cx="692208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首次在</a:t>
            </a:r>
            <a:r>
              <a:rPr lang="en-US" altLang="zh-CN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发病率与死亡率周刊</a:t>
            </a:r>
            <a:r>
              <a:rPr lang="en-US" altLang="zh-CN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上简要的介绍了</a:t>
            </a:r>
            <a:endParaRPr lang="en-US" altLang="zh-CN" sz="2000" spc="100">
              <a:ln w="127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他们发现的艾滋病病人的病史。</a:t>
            </a:r>
            <a:endParaRPr lang="zh-CN" altLang="en-US" sz="2000" spc="100">
              <a:ln w="127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1152" y="2375911"/>
            <a:ext cx="5968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pc="100" smtClean="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美国疾病控制与预防中心</a:t>
            </a:r>
            <a:endParaRPr lang="zh-CN" altLang="en-US" sz="4000" spc="100">
              <a:ln w="127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10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031365" y="-619125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0" dur="3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2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1" nodeType="withEffect"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1"/>
      <p:bldP spid="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17877831" y="-1618798"/>
            <a:ext cx="26463625" cy="1009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r>
              <a:rPr lang="en-US" altLang="zh-CN" sz="6500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AIDS</a:t>
            </a:r>
            <a:endParaRPr lang="zh-CN" altLang="en-US" sz="6500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0" y="3537942"/>
            <a:ext cx="7056438" cy="3702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r>
              <a:rPr lang="en-US" altLang="zh-CN" sz="6000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AIDS</a:t>
            </a:r>
            <a:endParaRPr lang="zh-CN" altLang="en-US" sz="6000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632835" y="-34644329"/>
            <a:ext cx="7056438" cy="3702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r>
              <a:rPr lang="en-US" altLang="zh-CN" sz="6000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AIDS</a:t>
            </a:r>
            <a:endParaRPr lang="zh-CN" altLang="en-US" sz="6000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3" name="P11-12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248535" y="-902335"/>
            <a:ext cx="619125" cy="619125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20" name="延时符"/>
          <p:cNvSpPr/>
          <p:nvPr/>
        </p:nvSpPr>
        <p:spPr>
          <a:xfrm>
            <a:off x="11004550" y="-379730"/>
            <a:ext cx="241935" cy="149860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6500" p14:dur="100">
        <p:cut/>
      </p:transition>
    </mc:Choice>
    <mc:Fallback>
      <p:transition advClick="0" advTm="65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1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6" fill="hold" grpId="3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4" presetClass="path" presetSubtype="0" accel="50000" decel="50000" fill="hold" grpId="4" nodeType="withEffect">
                                  <p:childTnLst>
                                    <p:animMotion origin="layout" path="M 4.16667E-06 0 C 0.0052 0 0.00972 0.00185 0.01198 0.00463 L 0.01736 0.01111 C 0.01857 0.01235 0.02031 0.01296 0.02274 0.01296 C 0.02604 0.01296 0.02864 0.01142 0.02916 0.00833 C 0.02864 0.00617 0.02604 0.00401 0.02274 0.00401 C 0.02031 0.00401 0.01857 0.00494 0.01736 0.00617 L 0.01198 0.01265 C 0.00972 0.01543 0.0052 0.01728 4.16667E-06 0.0179 C -0.00539 0.01728 -0.0099 0.01543 -0.01233 0.01265 L -0.01754 0.00617 C -0.01875 0.00494 -0.02066 0.00401 -0.02292 0.00401 C -0.02622 0.00401 -0.029 0.00617 -0.029 0.00833 C -0.029 0.01142 -0.02622 0.01296 -0.02292 0.01296 C -0.02066 0.01296 -0.01875 0.01235 -0.01754 0.01111 L -0.01233 0.00463 C -0.0099 0.00185 -0.00539 0 4.16667E-06 0 Z" pathEditMode="relative" rAng="0" ptsTypes="fFffffFffFffffFff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" presetClass="emph" presetSubtype="2" autoRev="1" fill="hold" grpId="5" nodeType="withEffect">
                                  <p:childTnLst>
                                    <p:animClr clrSpc="rgb" dir="cw">
                                      <p:cBhvr override="childStyl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0" fill="hold" grpId="7" nodeType="withEffect">
                                  <p:childTnLst>
                                    <p:animRot by="120000">
                                      <p:cBhvr>
                                        <p:cTn id="34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9" presetClass="emph" presetSubtype="0" grpId="8" nodeType="withEffect">
                                  <p:childTnLst>
                                    <p:set>
                                      <p:cBhvr rctx="PPT">
                                        <p:cTn id="4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1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4" presetClass="path" presetSubtype="0" accel="50000" decel="50000" fill="hold" grpId="9" nodeType="withEffect">
                                  <p:childTnLst>
                                    <p:animMotion origin="layout" path="M 4.16667E-06 0 C 0.00538 0 0.00989 0.00185 0.01215 0.00463 L 0.01736 0.01111 C 0.01875 0.01235 0.02048 0.01296 0.02274 0.01296 C 0.02621 0.01296 0.02882 0.01142 0.02934 0.00833 C 0.02882 0.00617 0.02621 0.00401 0.02274 0.00401 C 0.02048 0.00401 0.01875 0.00494 0.01736 0.00617 L 0.01215 0.01265 C 0.00989 0.01543 0.00538 0.01728 4.16667E-06 0.0179 C -0.00539 0.01728 -0.00973 0.01543 -0.01216 0.01265 L -0.01754 0.00617 C -0.01875 0.00494 -0.02049 0.00401 -0.02292 0.00401 C -0.02622 0.00401 -0.029 0.00617 -0.029 0.00833 C -0.029 0.01142 -0.02622 0.01296 -0.02292 0.01296 C -0.02049 0.01296 -0.01875 0.01235 -0.01754 0.01111 L -0.01216 0.00463 C -0.00973 0.00185 -0.00539 0 4.16667E-06 0 Z" pathEditMode="relative" rAng="0" ptsTypes="fFffffFffFffffFff">
                                      <p:cBhvr>
                                        <p:cTn id="45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89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emph" presetSubtype="2" autoRev="1" fill="hold" grpId="10" nodeType="withEffect">
                                  <p:childTnLst>
                                    <p:animClr clrSpc="rgb" dir="cw">
                                      <p:cBhvr override="childStyle">
                                        <p:cTn id="4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20000" fill="hold" grpId="12" nodeType="withEffect">
                                  <p:childTnLst>
                                    <p:animRot by="120000">
                                      <p:cBhvr>
                                        <p:cTn id="49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grpId="13" nodeType="withEffect">
                                  <p:childTnLst>
                                    <p:set>
                                      <p:cBhvr rctx="PPT">
                                        <p:cTn id="5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4" presetClass="path" presetSubtype="0" accel="50000" decel="50000" fill="hold" grpId="14" nodeType="withEffect">
                                  <p:childTnLst>
                                    <p:animMotion origin="layout" path="M 4.16667E-06 0 C 0.00538 0 0.00972 -0.00247 0.01232 -0.00494 L 0.01753 -0.01111 C 0.01875 -0.01265 0.02066 -0.01358 0.02291 -0.01358 C 0.02621 -0.01358 0.02899 -0.01173 0.02951 -0.00864 C 0.02899 -0.00679 0.02621 -0.00463 0.02291 -0.00463 C 0.02066 -0.00463 0.01875 -0.00556 0.01753 -0.00679 L 0.01232 -0.01265 C 0.00972 -0.01574 0.00538 -0.01728 4.16667E-06 -0.01728 C -0.00539 -0.01728 -0.00973 -0.01574 -0.01216 -0.01265 L -0.01754 -0.00679 C -0.01875 -0.00556 -0.02049 -0.00463 -0.02275 -0.00463 C -0.02622 -0.00463 -0.02882 -0.00679 -0.02882 -0.00864 C -0.02882 -0.01173 -0.02622 -0.01358 -0.02275 -0.01358 C -0.02049 -0.01358 -0.01875 -0.01265 -0.01754 -0.01111 L -0.01216 -0.00494 C -0.00973 -0.00247 -0.00539 0 4.16667E-06 0 Z" pathEditMode="relative" rAng="0" ptsTypes="fFffffFffFffffFff">
                                      <p:cBhvr>
                                        <p:cTn id="60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864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" presetClass="emph" presetSubtype="2" autoRev="1" fill="hold" grpId="15" nodeType="withEffect"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20000" fill="hold" grpId="17" nodeType="withEffect">
                                  <p:childTnLst>
                                    <p:animRot by="120000">
                                      <p:cBhvr>
                                        <p:cTn id="64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9" presetClass="emph" presetSubtype="0" grpId="18" nodeType="withEffect">
                                  <p:childTnLst>
                                    <p:set>
                                      <p:cBhvr rctx="PPT">
                                        <p:cTn id="7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20" nodeType="withEffect"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4" presetClass="path" presetSubtype="0" accel="50000" decel="50000" fill="hold" grpId="19" nodeType="afterEffect">
                                  <p:childTnLst>
                                    <p:animMotion origin="layout" path="M 4.16667E-06 0 C 0.0052 0 0.00972 -0.00247 0.01215 -0.00494 L 0.01736 -0.01111 C 0.01875 -0.01265 0.02048 -0.01358 0.02257 -0.01358 C 0.02604 -0.01358 0.02882 -0.01173 0.02934 -0.00864 C 0.02882 -0.00679 0.02604 -0.00463 0.02257 -0.00463 C 0.02048 -0.00463 0.01875 -0.00556 0.01736 -0.00679 L 0.01215 -0.01265 C 0.00972 -0.01574 0.0052 -0.01728 4.16667E-06 -0.01728 C -0.00539 -0.01728 -0.00973 -0.01574 -0.01216 -0.01265 L -0.01754 -0.00679 C -0.01875 -0.00556 -0.02049 -0.00463 -0.02275 -0.00463 C -0.02622 -0.00463 -0.02882 -0.00679 -0.02882 -0.00864 C -0.02882 -0.01173 -0.02622 -0.01358 -0.02275 -0.01358 C -0.02049 -0.01358 -0.01875 -0.01265 -0.01754 -0.01111 L -0.01216 -0.00494 C -0.00973 -0.00247 -0.00539 0 4.16667E-06 0 Z" pathEditMode="relative" rAng="0" ptsTypes="fFffffFffFffffFff">
                                      <p:cBhvr>
                                        <p:cTn id="76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8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" grpId="1"/>
      <p:bldP spid="8" grpId="2"/>
      <p:bldP spid="15" grpId="3"/>
      <p:bldP spid="16" grpId="4"/>
      <p:bldP spid="16" grpId="5"/>
      <p:bldP spid="16" grpId="6"/>
      <p:bldP spid="16" grpId="7"/>
      <p:bldP spid="16" grpId="8"/>
      <p:bldP spid="17" grpId="9"/>
      <p:bldP spid="17" grpId="10"/>
      <p:bldP spid="17" grpId="11"/>
      <p:bldP spid="17" grpId="12"/>
      <p:bldP spid="17" grpId="13"/>
      <p:bldP spid="18" grpId="14"/>
      <p:bldP spid="18" grpId="15"/>
      <p:bldP spid="18" grpId="16"/>
      <p:bldP spid="18" grpId="17"/>
      <p:bldP spid="18" grpId="18"/>
      <p:bldP spid="19" grpId="19"/>
      <p:bldP spid="19" grpId="2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>
            <a:spLocks noChangeAspect="1"/>
          </p:cNvSpPr>
          <p:nvPr/>
        </p:nvSpPr>
        <p:spPr>
          <a:xfrm rot="5400000">
            <a:off x="5949996" y="-199442"/>
            <a:ext cx="822869" cy="5177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5400000">
            <a:off x="6091430" y="526346"/>
            <a:ext cx="540000" cy="5177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8102" y="1965340"/>
            <a:ext cx="24866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4800" b="1" kern="0" spc="3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1982</a:t>
            </a:r>
            <a:r>
              <a:rPr lang="zh-CN" altLang="en-US" sz="4800" b="1" kern="0" spc="3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 sz="4800" b="1" kern="0" spc="3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14"/>
          <p:cNvSpPr txBox="1"/>
          <p:nvPr/>
        </p:nvSpPr>
        <p:spPr>
          <a:xfrm>
            <a:off x="4039047" y="2862043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2800" ker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正式将此病命名为</a:t>
            </a:r>
          </a:p>
        </p:txBody>
      </p:sp>
      <p:sp>
        <p:nvSpPr>
          <p:cNvPr id="4" name="矩形 3"/>
          <p:cNvSpPr/>
          <p:nvPr/>
        </p:nvSpPr>
        <p:spPr>
          <a:xfrm>
            <a:off x="6873821" y="2750061"/>
            <a:ext cx="170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40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</a:t>
            </a:r>
          </a:p>
        </p:txBody>
      </p:sp>
      <p:sp>
        <p:nvSpPr>
          <p:cNvPr id="6" name="右箭头 5"/>
          <p:cNvSpPr/>
          <p:nvPr/>
        </p:nvSpPr>
        <p:spPr>
          <a:xfrm>
            <a:off x="2184966" y="1133640"/>
            <a:ext cx="7894342" cy="3192743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72998" y="2056661"/>
            <a:ext cx="7125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人们把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艾滋病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称为：</a:t>
            </a:r>
            <a:b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en-US" altLang="zh-CN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世纪的瘟疫！超级癌症！ </a:t>
            </a:r>
          </a:p>
        </p:txBody>
      </p:sp>
      <p:pic>
        <p:nvPicPr>
          <p:cNvPr id="9" name="P13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772025" y="-902335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8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4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2" nodeType="withEffect"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5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7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9" nodeType="withEffect">
                                  <p:childTnLst>
                                    <p:set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13" nodeType="withEffect">
                                  <p:iterate type="lt">
                                    <p:tmPct val="792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6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8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14" nodeType="withEffect"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utoRev="1" fill="hold" grpId="10" nodeType="withEffect">
                                  <p:childTnLst>
                                    <p:animMotion origin="layout" path="M 0 -1.85185E-06 L 0.03941 -1.85185E-06" pathEditMode="relative" rAng="0" ptsTypes="AA">
                                      <p:cBhvr>
                                        <p:cTn id="4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fill="hold" grpId="11" nodeType="withEffect">
                                  <p:childTnLst>
                                    <p:animMotion origin="layout" path="M 0 -1.85185E-06 L -0.03142 -1.85185E-06" pathEditMode="relative" rAng="0" ptsTypes="AA">
                                      <p:cBhvr>
                                        <p:cTn id="5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" presetClass="exit" presetSubtype="2" fill="hold" grpId="12" nodeType="withEffect">
                                  <p:childTnLst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/>
      <p:bldP spid="2" grpId="1"/>
      <p:bldP spid="12" grpId="2"/>
      <p:bldP spid="12" grpId="3"/>
      <p:bldP spid="12" grpId="4"/>
      <p:bldP spid="3" grpId="5"/>
      <p:bldP spid="3" grpId="6"/>
      <p:bldP spid="4" grpId="7"/>
      <p:bldP spid="4" grpId="8"/>
      <p:bldP spid="6" grpId="9"/>
      <p:bldP spid="6" grpId="10"/>
      <p:bldP spid="6" grpId="11"/>
      <p:bldP spid="6" grpId="12"/>
      <p:bldP spid="8" grpId="13"/>
      <p:bldP spid="8" grpId="1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013075" y="663575"/>
            <a:ext cx="290830" cy="2141855"/>
            <a:chOff x="4745" y="1045"/>
            <a:chExt cx="458" cy="3373"/>
          </a:xfrm>
        </p:grpSpPr>
        <p:sp>
          <p:nvSpPr>
            <p:cNvPr id="9" name="矩形 8"/>
            <p:cNvSpPr/>
            <p:nvPr/>
          </p:nvSpPr>
          <p:spPr>
            <a:xfrm>
              <a:off x="4932" y="1045"/>
              <a:ext cx="85" cy="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745" y="3960"/>
              <a:ext cx="458" cy="458"/>
              <a:chOff x="4745" y="3960"/>
              <a:chExt cx="458" cy="458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745" y="3960"/>
                <a:ext cx="459" cy="4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873" y="4088"/>
                <a:ext cx="203" cy="203"/>
              </a:xfrm>
              <a:prstGeom prst="ellipse">
                <a:avLst/>
              </a:prstGeom>
              <a:solidFill>
                <a:srgbClr val="0072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TextBox 2"/>
          <p:cNvSpPr txBox="1"/>
          <p:nvPr/>
        </p:nvSpPr>
        <p:spPr>
          <a:xfrm>
            <a:off x="3457620" y="1557297"/>
            <a:ext cx="30784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1985</a:t>
            </a:r>
            <a:r>
              <a:rPr lang="zh-CN" altLang="en-US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350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" name="图片 18" descr="d150867a36fd226cfcbd25fcd5a13d0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420" y="1233805"/>
            <a:ext cx="5876925" cy="5876925"/>
          </a:xfrm>
          <a:prstGeom prst="rect">
            <a:avLst/>
          </a:prstGeom>
        </p:spPr>
      </p:pic>
      <p:pic>
        <p:nvPicPr>
          <p:cNvPr id="25" name="图片 24" descr="27d0fe38213b2321a810a047af92aca683062d3a672f4-RlmGm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335" y="1007745"/>
            <a:ext cx="3862705" cy="685800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6223000" y="1007745"/>
            <a:ext cx="3862070" cy="6858000"/>
            <a:chOff x="12114" y="1587"/>
            <a:chExt cx="6082" cy="10800"/>
          </a:xfrm>
        </p:grpSpPr>
        <p:pic>
          <p:nvPicPr>
            <p:cNvPr id="22" name="图片 21" descr="27d0fe38213b2321a810a047af92aca683062d3a672f4-RlmGm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14" y="1587"/>
              <a:ext cx="6083" cy="10800"/>
            </a:xfrm>
            <a:prstGeom prst="rect">
              <a:avLst/>
            </a:prstGeom>
          </p:spPr>
        </p:pic>
        <p:pic>
          <p:nvPicPr>
            <p:cNvPr id="37" name="图片 36" descr="9ea1d31566299b6b54a4aff98735f6af7f7ef259754ee-eez2Cm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01" y="2668"/>
              <a:ext cx="3788" cy="3760"/>
            </a:xfrm>
            <a:prstGeom prst="rect">
              <a:avLst/>
            </a:prstGeom>
          </p:spPr>
        </p:pic>
      </p:grpSp>
      <p:sp>
        <p:nvSpPr>
          <p:cNvPr id="39" name="TextBox 2"/>
          <p:cNvSpPr txBox="1"/>
          <p:nvPr/>
        </p:nvSpPr>
        <p:spPr>
          <a:xfrm>
            <a:off x="3458255" y="2238017"/>
            <a:ext cx="32943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阿根廷男性游客</a:t>
            </a:r>
            <a:endParaRPr sz="350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 rot="18840000">
            <a:off x="10524490" y="3247390"/>
            <a:ext cx="17485995" cy="19923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18840000">
            <a:off x="10894695" y="3976370"/>
            <a:ext cx="17485995" cy="19011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18840000">
            <a:off x="11847195" y="4943475"/>
            <a:ext cx="17485995" cy="1901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ShortSwoosh3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45" name="ShortSwoosh16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3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46" name="ShortSwoosh10">
            <a:hlinkClick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2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2" name="P14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53815" y="-951230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1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childTnLst>
                                    <p:set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childTnLst>
                                    <p:set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1" nodeType="withEffect">
                                  <p:childTnLst>
                                    <p:set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3" presetClass="exit" presetSubtype="0" fill="hold" nodeType="withEffect">
                                  <p:childTnLst>
                                    <p:anim calcmode="lin" valueType="num">
                                      <p:cBhvr>
                                        <p:cTn id="29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39" dur="94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8" grpId="0"/>
      <p:bldP spid="3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椭圆 2"/>
          <p:cNvSpPr/>
          <p:nvPr/>
        </p:nvSpPr>
        <p:spPr>
          <a:xfrm>
            <a:off x="5251450" y="1017905"/>
            <a:ext cx="3246120" cy="32461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939de6518811c38c599b5c3d96ce56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998" y="1207453"/>
            <a:ext cx="2867025" cy="286702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798310" y="2470150"/>
            <a:ext cx="471805" cy="34099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8000"/>
              </a:prstClr>
            </a:outerShdw>
          </a:effectLst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46885" y="2662555"/>
            <a:ext cx="2639695" cy="190817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8" name="TextBox 14"/>
          <p:cNvSpPr txBox="1"/>
          <p:nvPr/>
        </p:nvSpPr>
        <p:spPr>
          <a:xfrm>
            <a:off x="2024326" y="1084043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280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出现我国的首例</a:t>
            </a:r>
          </a:p>
        </p:txBody>
      </p:sp>
      <p:sp>
        <p:nvSpPr>
          <p:cNvPr id="12" name="矩形 11"/>
          <p:cNvSpPr/>
          <p:nvPr/>
        </p:nvSpPr>
        <p:spPr>
          <a:xfrm>
            <a:off x="2024326" y="1605791"/>
            <a:ext cx="170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4000" b="1" ker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</a:t>
            </a:r>
          </a:p>
        </p:txBody>
      </p:sp>
      <p:sp>
        <p:nvSpPr>
          <p:cNvPr id="20" name="任意多边形 19"/>
          <p:cNvSpPr/>
          <p:nvPr/>
        </p:nvSpPr>
        <p:spPr>
          <a:xfrm rot="6360000">
            <a:off x="7983817" y="1632709"/>
            <a:ext cx="1691441" cy="3475982"/>
          </a:xfrm>
          <a:custGeom>
            <a:gdLst>
              <a:gd name="x2" fmla="*/ w 3 4"/>
            </a:gdLst>
            <a:cxnLst>
              <a:cxn ang="3">
                <a:pos x="hc" y="t"/>
              </a:cxn>
              <a:cxn ang="cd2">
                <a:pos x="wd4" y="vc"/>
              </a:cxn>
              <a:cxn ang="cd4">
                <a:pos x="hc" y="b"/>
              </a:cxn>
              <a:cxn ang="0">
                <a:pos x="x2" y="vc"/>
              </a:cxn>
            </a:cxnLst>
            <a:rect l="l" t="t" r="r" b="b"/>
            <a:pathLst>
              <a:path w="2664" h="5474">
                <a:moveTo>
                  <a:pt x="1329" y="0"/>
                </a:moveTo>
                <a:cubicBezTo>
                  <a:pt x="1909" y="-1"/>
                  <a:pt x="2444" y="379"/>
                  <a:pt x="2612" y="965"/>
                </a:cubicBezTo>
                <a:cubicBezTo>
                  <a:pt x="2814" y="1672"/>
                  <a:pt x="2406" y="2409"/>
                  <a:pt x="1699" y="2612"/>
                </a:cubicBezTo>
                <a:cubicBezTo>
                  <a:pt x="1655" y="2624"/>
                  <a:pt x="1610" y="2635"/>
                  <a:pt x="1566" y="2643"/>
                </a:cubicBezTo>
                <a:lnTo>
                  <a:pt x="1561" y="2644"/>
                </a:lnTo>
                <a:lnTo>
                  <a:pt x="1274" y="5474"/>
                </a:lnTo>
                <a:lnTo>
                  <a:pt x="984" y="2617"/>
                </a:lnTo>
                <a:lnTo>
                  <a:pt x="982" y="2617"/>
                </a:lnTo>
                <a:cubicBezTo>
                  <a:pt x="548" y="2498"/>
                  <a:pt x="185" y="2163"/>
                  <a:pt x="52" y="1699"/>
                </a:cubicBezTo>
                <a:cubicBezTo>
                  <a:pt x="-151" y="992"/>
                  <a:pt x="258" y="255"/>
                  <a:pt x="965" y="52"/>
                </a:cubicBezTo>
                <a:cubicBezTo>
                  <a:pt x="1086" y="17"/>
                  <a:pt x="1209" y="0"/>
                  <a:pt x="1329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957945" y="2886710"/>
            <a:ext cx="1459230" cy="1459230"/>
          </a:xfrm>
          <a:prstGeom prst="ellipse">
            <a:avLst/>
          </a:prstGeom>
          <a:solidFill>
            <a:srgbClr val="5E7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4" name="椭圆 23"/>
          <p:cNvSpPr/>
          <p:nvPr/>
        </p:nvSpPr>
        <p:spPr>
          <a:xfrm>
            <a:off x="8957945" y="2886710"/>
            <a:ext cx="1459230" cy="14592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9053195" y="2981960"/>
            <a:ext cx="1268730" cy="1268730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上箭头 25"/>
          <p:cNvSpPr/>
          <p:nvPr/>
        </p:nvSpPr>
        <p:spPr>
          <a:xfrm>
            <a:off x="9552305" y="3906520"/>
            <a:ext cx="269875" cy="35750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14"/>
          <p:cNvSpPr txBox="1"/>
          <p:nvPr/>
        </p:nvSpPr>
        <p:spPr>
          <a:xfrm>
            <a:off x="9089019" y="3324958"/>
            <a:ext cx="11957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28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zh-CN" sz="28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P15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77005" y="-911225"/>
            <a:ext cx="619125" cy="619125"/>
          </a:xfrm>
          <a:prstGeom prst="rect">
            <a:avLst/>
          </a:prstGeom>
        </p:spPr>
      </p:pic>
      <p:pic>
        <p:nvPicPr>
          <p:cNvPr id="9" name="初中2">
            <a:hlinkClick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6406" y="-946255"/>
            <a:ext cx="609600" cy="60960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1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2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3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10000" fill="hold" nodeType="withEffect"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5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6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7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4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8" nodeType="with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9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1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4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" grpId="0"/>
      <p:bldP spid="3" grpId="1"/>
      <p:bldP spid="8" grpId="2"/>
      <p:bldP spid="12" grpId="3"/>
      <p:bldP spid="20" grpId="4"/>
      <p:bldP spid="21" grpId="5"/>
      <p:bldP spid="24" grpId="6"/>
      <p:bldP spid="23" grpId="7"/>
      <p:bldP spid="26" grpId="8"/>
      <p:bldP spid="27" grpId="9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732" y="3123"/>
              <a:ext cx="3788" cy="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关于艾滋病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的基本知识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17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12210" y="-9906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p14:dur="10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46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51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4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6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ShortSwoosh3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2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7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761657" y="-910908"/>
            <a:ext cx="540000" cy="540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399665" y="1096645"/>
            <a:ext cx="2280920" cy="2875280"/>
            <a:chOff x="3779" y="1727"/>
            <a:chExt cx="3592" cy="4528"/>
          </a:xfrm>
        </p:grpSpPr>
        <p:sp>
          <p:nvSpPr>
            <p:cNvPr id="3" name="矩形 2"/>
            <p:cNvSpPr/>
            <p:nvPr/>
          </p:nvSpPr>
          <p:spPr>
            <a:xfrm>
              <a:off x="3779" y="1727"/>
              <a:ext cx="3592" cy="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0" name="图片 99" descr="C:\Users\Administrator\Desktop\咋去\360截图16421031808767.png360截图16421031808767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033" y="1886"/>
              <a:ext cx="3102" cy="362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6" name="组合 15"/>
          <p:cNvGrpSpPr/>
          <p:nvPr/>
        </p:nvGrpSpPr>
        <p:grpSpPr>
          <a:xfrm>
            <a:off x="4930775" y="1096645"/>
            <a:ext cx="2280920" cy="2875280"/>
            <a:chOff x="7765" y="1727"/>
            <a:chExt cx="3592" cy="4528"/>
          </a:xfrm>
        </p:grpSpPr>
        <p:sp>
          <p:nvSpPr>
            <p:cNvPr id="4" name="矩形 3"/>
            <p:cNvSpPr/>
            <p:nvPr/>
          </p:nvSpPr>
          <p:spPr>
            <a:xfrm>
              <a:off x="7765" y="1727"/>
              <a:ext cx="3592" cy="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04" y="1887"/>
              <a:ext cx="3302" cy="3633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7491095" y="1096645"/>
            <a:ext cx="2280920" cy="2875280"/>
            <a:chOff x="11797" y="1727"/>
            <a:chExt cx="3592" cy="4528"/>
          </a:xfrm>
        </p:grpSpPr>
        <p:sp>
          <p:nvSpPr>
            <p:cNvPr id="9" name="矩形 8"/>
            <p:cNvSpPr/>
            <p:nvPr/>
          </p:nvSpPr>
          <p:spPr>
            <a:xfrm>
              <a:off x="11797" y="1727"/>
              <a:ext cx="3592" cy="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/>
            <p:nvPr/>
          </p:nvPicPr>
          <p:blipFill>
            <a:blip r:embed="rId13"/>
            <a:srcRect l="14846" r="8615" b="16992"/>
            <a:stretch>
              <a:fillRect/>
            </a:stretch>
          </p:blipFill>
          <p:spPr>
            <a:xfrm>
              <a:off x="11919" y="1887"/>
              <a:ext cx="3337" cy="36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文本框 17"/>
          <p:cNvSpPr txBox="1"/>
          <p:nvPr/>
        </p:nvSpPr>
        <p:spPr>
          <a:xfrm>
            <a:off x="2659380" y="351155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/>
              <a:t>性接触传播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380990" y="351155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/>
              <a:t>血液传播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941310" y="351155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/>
              <a:t>母婴传播</a:t>
            </a:r>
          </a:p>
        </p:txBody>
      </p:sp>
      <p:pic>
        <p:nvPicPr>
          <p:cNvPr id="21" name="图片 20" descr="老师1"/>
          <p:cNvPicPr>
            <a:picLocks noChangeAspect="1"/>
          </p:cNvPicPr>
          <p:nvPr/>
        </p:nvPicPr>
        <p:blipFill>
          <a:blip r:embed="rId14"/>
          <a:srcRect l="22737" r="30635"/>
          <a:stretch>
            <a:fillRect/>
          </a:stretch>
        </p:blipFill>
        <p:spPr>
          <a:xfrm>
            <a:off x="908875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1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ShortSwoosh3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2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7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761657" y="-910908"/>
            <a:ext cx="540000" cy="54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92090" y="1922145"/>
            <a:ext cx="151638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500" b="1">
                <a:solidFill>
                  <a:schemeClr val="bg1"/>
                </a:solidFill>
              </a:rPr>
              <a:t>性接触</a:t>
            </a:r>
          </a:p>
          <a:p>
            <a:pPr algn="ctr"/>
            <a:r>
              <a:rPr lang="zh-CN" altLang="en-US" sz="3500" b="1">
                <a:solidFill>
                  <a:schemeClr val="bg1"/>
                </a:solidFill>
              </a:rPr>
              <a:t>传播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961515" y="647700"/>
            <a:ext cx="2569845" cy="3717290"/>
            <a:chOff x="3089" y="1020"/>
            <a:chExt cx="4047" cy="5854"/>
          </a:xfrm>
        </p:grpSpPr>
        <p:sp>
          <p:nvSpPr>
            <p:cNvPr id="6" name="矩形 5"/>
            <p:cNvSpPr/>
            <p:nvPr/>
          </p:nvSpPr>
          <p:spPr>
            <a:xfrm>
              <a:off x="3089" y="1020"/>
              <a:ext cx="4047" cy="58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97" y="1185"/>
              <a:ext cx="3440" cy="4508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2386330" y="372745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</a:rPr>
              <a:t>同性性行为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7499985" y="647700"/>
            <a:ext cx="2569845" cy="3717290"/>
            <a:chOff x="11631" y="1020"/>
            <a:chExt cx="4047" cy="5854"/>
          </a:xfrm>
        </p:grpSpPr>
        <p:sp>
          <p:nvSpPr>
            <p:cNvPr id="10" name="矩形 9"/>
            <p:cNvSpPr/>
            <p:nvPr/>
          </p:nvSpPr>
          <p:spPr>
            <a:xfrm>
              <a:off x="11631" y="1020"/>
              <a:ext cx="4047" cy="58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 descr="C:\Users\Administrator\Desktop\咋去\360截图16251112498385.png360截图1625111249838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912" y="1197"/>
              <a:ext cx="3516" cy="4430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7993380" y="372745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</a:rPr>
              <a:t>异性性行为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2409825" y="5218430"/>
            <a:ext cx="72948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500">
                <a:solidFill>
                  <a:schemeClr val="tx1"/>
                </a:solidFill>
              </a:rPr>
              <a:t>性传播是我国艾滋病最主要传播方式</a:t>
            </a:r>
          </a:p>
        </p:txBody>
      </p:sp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18840000">
            <a:off x="10524490" y="3247390"/>
            <a:ext cx="17485995" cy="19923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18840000">
            <a:off x="10894695" y="3976370"/>
            <a:ext cx="17485995" cy="19011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18840000">
            <a:off x="11847195" y="4943475"/>
            <a:ext cx="17485995" cy="1901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grpId="1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grpId="2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grpId="4" nodeType="afterEffect"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grpId="3" nodeType="withEffect">
                                  <p:iterate type="lt">
                                    <p:tmPct val="2857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23" grpId="1"/>
      <p:bldP spid="27" grpId="2"/>
      <p:bldP spid="32" grpId="3"/>
      <p:bldP spid="36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380990" y="138620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血液传播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424305" y="2237105"/>
            <a:ext cx="9306000" cy="1306830"/>
            <a:chOff x="2243" y="3523"/>
            <a:chExt cx="14604" cy="20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2243" y="3523"/>
              <a:ext cx="14604" cy="205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243" y="3633"/>
              <a:ext cx="14604" cy="18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2243" y="3715"/>
              <a:ext cx="14604" cy="16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243" y="3838"/>
              <a:ext cx="14604" cy="1444"/>
            </a:xfrm>
            <a:prstGeom prst="rect">
              <a:avLst/>
            </a:prstGeom>
            <a:solidFill>
              <a:srgbClr val="BC7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-365125" y="2646680"/>
            <a:ext cx="8300085" cy="554990"/>
            <a:chOff x="2894" y="4168"/>
            <a:chExt cx="13071" cy="87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2894" y="4168"/>
              <a:ext cx="444" cy="434"/>
            </a:xfrm>
            <a:prstGeom prst="ellipse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3818" y="4168"/>
              <a:ext cx="370" cy="472"/>
            </a:xfrm>
            <a:prstGeom prst="ellipse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4388" y="4426"/>
              <a:ext cx="314" cy="500"/>
            </a:xfrm>
            <a:prstGeom prst="ellipse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3439" y="4635"/>
              <a:ext cx="314" cy="500"/>
            </a:xfrm>
            <a:prstGeom prst="ellipse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4809" y="4168"/>
              <a:ext cx="444" cy="434"/>
            </a:xfrm>
            <a:prstGeom prst="ellipse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5733" y="4168"/>
              <a:ext cx="370" cy="472"/>
            </a:xfrm>
            <a:prstGeom prst="ellipse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6303" y="4426"/>
              <a:ext cx="314" cy="500"/>
            </a:xfrm>
            <a:prstGeom prst="ellipse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5354" y="4635"/>
              <a:ext cx="314" cy="500"/>
            </a:xfrm>
            <a:prstGeom prst="ellipse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7001" y="4168"/>
              <a:ext cx="444" cy="434"/>
            </a:xfrm>
            <a:prstGeom prst="ellipse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7925" y="4168"/>
              <a:ext cx="370" cy="472"/>
            </a:xfrm>
            <a:prstGeom prst="ellipse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8495" y="4426"/>
              <a:ext cx="314" cy="500"/>
            </a:xfrm>
            <a:prstGeom prst="ellipse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7546" y="4635"/>
              <a:ext cx="314" cy="500"/>
            </a:xfrm>
            <a:prstGeom prst="ellipse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9125" y="4168"/>
              <a:ext cx="444" cy="434"/>
            </a:xfrm>
            <a:prstGeom prst="ellipse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10049" y="4168"/>
              <a:ext cx="370" cy="472"/>
            </a:xfrm>
            <a:prstGeom prst="ellipse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0619" y="4426"/>
              <a:ext cx="314" cy="500"/>
            </a:xfrm>
            <a:prstGeom prst="ellipse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9670" y="4635"/>
              <a:ext cx="314" cy="500"/>
            </a:xfrm>
            <a:prstGeom prst="ellipse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11583" y="4168"/>
              <a:ext cx="444" cy="434"/>
            </a:xfrm>
            <a:prstGeom prst="ellipse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12507" y="4168"/>
              <a:ext cx="370" cy="472"/>
            </a:xfrm>
            <a:prstGeom prst="ellipse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3077" y="4426"/>
              <a:ext cx="314" cy="500"/>
            </a:xfrm>
            <a:prstGeom prst="ellipse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2128" y="4635"/>
              <a:ext cx="314" cy="500"/>
            </a:xfrm>
            <a:prstGeom prst="ellipse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14064" y="4168"/>
              <a:ext cx="444" cy="434"/>
            </a:xfrm>
            <a:prstGeom prst="ellipse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14988" y="4168"/>
              <a:ext cx="370" cy="472"/>
            </a:xfrm>
            <a:prstGeom prst="ellipse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5558" y="4426"/>
              <a:ext cx="314" cy="500"/>
            </a:xfrm>
            <a:prstGeom prst="ellipse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4609" y="4635"/>
              <a:ext cx="314" cy="500"/>
            </a:xfrm>
            <a:prstGeom prst="ellipse">
              <a:avLst/>
            </a:prstGeom>
          </p:spPr>
        </p:pic>
      </p:grpSp>
      <p:sp>
        <p:nvSpPr>
          <p:cNvPr id="57" name="矩形 56"/>
          <p:cNvSpPr/>
          <p:nvPr/>
        </p:nvSpPr>
        <p:spPr>
          <a:xfrm>
            <a:off x="1329055" y="631190"/>
            <a:ext cx="112395" cy="4212000"/>
          </a:xfrm>
          <a:prstGeom prst="rect">
            <a:avLst/>
          </a:prstGeom>
          <a:solidFill>
            <a:srgbClr val="9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0" y="964565"/>
            <a:ext cx="1327150" cy="3350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10735945" y="907415"/>
            <a:ext cx="144000" cy="3924000"/>
          </a:xfrm>
          <a:prstGeom prst="rect">
            <a:avLst/>
          </a:prstGeom>
          <a:solidFill>
            <a:srgbClr val="9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0868025" y="478790"/>
            <a:ext cx="1327150" cy="4779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childTnLst>
                                    <p:animMotion origin="layout" path="M -0.365729 0 L 0.192292 0" pathEditMode="relative" rAng="0" ptsTypes="">
                                      <p:cBhvr>
                                        <p:cTn id="20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1329055" y="631190"/>
            <a:ext cx="112395" cy="4212000"/>
          </a:xfrm>
          <a:prstGeom prst="rect">
            <a:avLst/>
          </a:prstGeom>
          <a:solidFill>
            <a:srgbClr val="9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0" y="964565"/>
            <a:ext cx="1327150" cy="3350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10735945" y="907415"/>
            <a:ext cx="144000" cy="3924000"/>
          </a:xfrm>
          <a:prstGeom prst="rect">
            <a:avLst/>
          </a:prstGeom>
          <a:solidFill>
            <a:srgbClr val="9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0868025" y="478790"/>
            <a:ext cx="1327150" cy="4779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499eb1a4d9a65ada8de4382290715c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355" y="638175"/>
            <a:ext cx="3615690" cy="33528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rgbClr val="002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3628">
                  <a:alpha val="19000"/>
                </a:srgbClr>
              </a:gs>
              <a:gs pos="71000">
                <a:srgbClr val="00261B"/>
              </a:gs>
            </a:gsLst>
            <a:lin ang="189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820757" y="4518467"/>
            <a:ext cx="2425129" cy="2425129"/>
            <a:chOff x="5497817" y="860935"/>
            <a:chExt cx="2425129" cy="2425129"/>
          </a:xfrm>
        </p:grpSpPr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6594657" y="2049285"/>
              <a:ext cx="1062528" cy="1062528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5497817" y="860935"/>
              <a:ext cx="2425129" cy="2425129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椭圆 3"/>
          <p:cNvSpPr>
            <a:spLocks noChangeAspect="1"/>
          </p:cNvSpPr>
          <p:nvPr/>
        </p:nvSpPr>
        <p:spPr>
          <a:xfrm>
            <a:off x="-902377" y="-2305508"/>
            <a:ext cx="8477574" cy="8477574"/>
          </a:xfrm>
          <a:prstGeom prst="ellipse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4747914" y="1261107"/>
            <a:ext cx="9821917" cy="982191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6612520" y="-956310"/>
            <a:ext cx="5779177" cy="5779177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63100" y="2714787"/>
            <a:ext cx="5146619" cy="4216159"/>
            <a:chOff x="1902504" y="2078828"/>
            <a:chExt cx="5146619" cy="4216159"/>
          </a:xfrm>
        </p:grpSpPr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902504" y="3388961"/>
              <a:ext cx="2867811" cy="2867811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3167150" y="4227443"/>
              <a:ext cx="2067544" cy="20675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2955886" y="2078828"/>
              <a:ext cx="4093237" cy="4093237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902378" y="771530"/>
            <a:ext cx="5796089" cy="5107883"/>
            <a:chOff x="-902378" y="771530"/>
            <a:chExt cx="5796089" cy="5107883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-902378" y="1698776"/>
              <a:ext cx="4180637" cy="4180637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713074" y="771530"/>
              <a:ext cx="4180637" cy="4180637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53972" y="-2467351"/>
            <a:ext cx="3407148" cy="3530169"/>
            <a:chOff x="6618415" y="0"/>
            <a:chExt cx="3407148" cy="3530169"/>
          </a:xfrm>
        </p:grpSpPr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6618415" y="0"/>
              <a:ext cx="3407148" cy="3407148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6647233" y="1899404"/>
              <a:ext cx="1630765" cy="1630765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椭圆 20"/>
          <p:cNvSpPr>
            <a:spLocks noChangeAspect="1"/>
          </p:cNvSpPr>
          <p:nvPr/>
        </p:nvSpPr>
        <p:spPr>
          <a:xfrm>
            <a:off x="-7164142" y="-2590372"/>
            <a:ext cx="18722293" cy="1607177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71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-6946399" y="-7523023"/>
            <a:ext cx="18722293" cy="1683419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71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music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765300" y="236538"/>
            <a:ext cx="609600" cy="60960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4947757" y="4645467"/>
            <a:ext cx="2425129" cy="2425129"/>
            <a:chOff x="5497817" y="860935"/>
            <a:chExt cx="2425129" cy="2425129"/>
          </a:xfrm>
        </p:grpSpPr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6594657" y="2049285"/>
              <a:ext cx="1062528" cy="1062528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5497817" y="860935"/>
              <a:ext cx="2425129" cy="2425129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3" name="椭圆 52"/>
          <p:cNvSpPr>
            <a:spLocks noChangeAspect="1"/>
          </p:cNvSpPr>
          <p:nvPr/>
        </p:nvSpPr>
        <p:spPr>
          <a:xfrm>
            <a:off x="6739520" y="-829310"/>
            <a:ext cx="5779177" cy="5779177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890100" y="2841787"/>
            <a:ext cx="5146619" cy="4216159"/>
            <a:chOff x="1902504" y="2078828"/>
            <a:chExt cx="5146619" cy="4216159"/>
          </a:xfrm>
        </p:grpSpPr>
        <p:sp>
          <p:nvSpPr>
            <p:cNvPr id="55" name="椭圆 54"/>
            <p:cNvSpPr>
              <a:spLocks noChangeAspect="1"/>
            </p:cNvSpPr>
            <p:nvPr/>
          </p:nvSpPr>
          <p:spPr>
            <a:xfrm>
              <a:off x="1902504" y="3388961"/>
              <a:ext cx="2867811" cy="2867811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>
              <a:spLocks noChangeAspect="1"/>
            </p:cNvSpPr>
            <p:nvPr/>
          </p:nvSpPr>
          <p:spPr>
            <a:xfrm>
              <a:off x="3167150" y="4227443"/>
              <a:ext cx="2067544" cy="20675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>
              <a:spLocks noChangeAspect="1"/>
            </p:cNvSpPr>
            <p:nvPr/>
          </p:nvSpPr>
          <p:spPr>
            <a:xfrm>
              <a:off x="2955886" y="2078828"/>
              <a:ext cx="4093237" cy="4093237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-775378" y="898530"/>
            <a:ext cx="5796089" cy="5107883"/>
            <a:chOff x="-902378" y="771530"/>
            <a:chExt cx="5796089" cy="5107883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-902378" y="1698776"/>
              <a:ext cx="4180637" cy="4180637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>
              <a:off x="713074" y="771530"/>
              <a:ext cx="4180637" cy="4180637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1000">
                <a:schemeClr val="accent6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118995" y="2266950"/>
            <a:ext cx="4597400" cy="7804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>
                <a:effectLst>
                  <a:glow rad="127000">
                    <a:schemeClr val="accent3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青春无艾</a:t>
            </a:r>
            <a:endParaRPr lang="zh-CN" altLang="en-US" sz="6000" b="1">
              <a:effectLst>
                <a:glow rad="127000">
                  <a:schemeClr val="accent3">
                    <a:lumMod val="20000"/>
                    <a:lumOff val="8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608955" y="2222183"/>
            <a:ext cx="4321810" cy="8699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>
                <a:effectLst>
                  <a:glow rad="127000">
                    <a:schemeClr val="accent3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快乐成长</a:t>
            </a:r>
            <a:endParaRPr lang="zh-CN" altLang="en-US" sz="6000" b="1">
              <a:effectLst>
                <a:glow rad="127000">
                  <a:schemeClr val="accent3">
                    <a:lumMod val="20000"/>
                    <a:lumOff val="8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111058" y="2980690"/>
            <a:ext cx="7962265" cy="1158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35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35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艾滋病的科普和防范推广</a:t>
            </a:r>
            <a:r>
              <a:rPr lang="en-US" altLang="zh-CN" sz="35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—</a:t>
            </a:r>
            <a:endParaRPr lang="en-US" altLang="zh-CN" sz="3500">
              <a:effectLst>
                <a:glow rad="127000">
                  <a:schemeClr val="bg1">
                    <a:alpha val="11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179554" y="5952089"/>
            <a:ext cx="4000265" cy="4648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0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广西壮族自治区疾病预防控制中心</a:t>
            </a:r>
            <a:endParaRPr lang="zh-CN" altLang="en-US" sz="2000">
              <a:effectLst>
                <a:glow rad="127000">
                  <a:schemeClr val="bg1">
                    <a:alpha val="11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179554" y="5476381"/>
            <a:ext cx="4020596" cy="4648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0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广西壮族自治区卫生健康委员会</a:t>
            </a:r>
            <a:endParaRPr lang="zh-CN" altLang="en-US" sz="2000">
              <a:effectLst>
                <a:glow rad="127000">
                  <a:schemeClr val="bg1">
                    <a:alpha val="11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0" y="25548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11500" p14:dur="700">
        <p:fade/>
      </p:transition>
    </mc:Choice>
    <mc:Fallback>
      <p:transition spd="med" advClick="0" advTm="1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07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2" nodeType="withEffect"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childTnLst>
                                    <p:animMotion origin="layout" path="M 2.08333E-06 -4.44444E-06 L -0.04479 0.15255" pathEditMode="relative" rAng="0" ptsTypes="AA">
                                      <p:cBhvr>
                                        <p:cTn id="12" dur="1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76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childTnLst>
                                    <p:animScale>
                                      <p:cBhvr>
                                        <p:cTn id="14" dur="1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2" nodeType="withEffect">
                                  <p:childTnLst>
                                    <p:animMotion origin="layout" path="M 2.5E-06 1.48148E-06 L -0.24401 -0.89977" pathEditMode="relative" rAng="0" ptsTypes="AA">
                                      <p:cBhvr>
                                        <p:cTn id="16" dur="1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-45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3" nodeType="withEffect">
                                  <p:childTnLst>
                                    <p:animScale>
                                      <p:cBhvr>
                                        <p:cTn id="18" dur="115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4" nodeType="withEffect">
                                  <p:childTnLst>
                                    <p:animMotion origin="layout" path="M 3.125E-06 -4.44444E-06 L -0.24011 -0.03356" pathEditMode="relative" rAng="0" ptsTypes="AA">
                                      <p:cBhvr>
                                        <p:cTn id="20" dur="1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5" nodeType="withEffect">
                                  <p:childTnLst>
                                    <p:animScale>
                                      <p:cBhvr>
                                        <p:cTn id="22" dur="1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24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childTnLst>
                                    <p:animMotion origin="layout" path="M 2.08333E-06 -7.40741E-07 L 0.3026 0.37431" pathEditMode="relative" rAng="0" ptsTypes="AA">
                                      <p:cBhvr>
                                        <p:cTn id="26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1870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28" dur="11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childTnLst>
                                    <p:animRot by="10800000">
                                      <p:cBhvr>
                                        <p:cTn id="30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childTnLst>
                                    <p:animMotion origin="layout" path="M -1.875E-06 -3.7037E-06 L -0.08893 0.5926" pathEditMode="relative" rAng="0" ptsTypes="AA">
                                      <p:cBhvr>
                                        <p:cTn id="32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2963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childTnLst>
                                    <p:animMotion origin="layout" path="M 0.02435 0.01181 C -0.05117 0.11389 -0.13372 0.15417 -0.17279 0.24954 C -0.21185 0.3456 -0.20742 0.49606 -0.21016 0.58727" pathEditMode="relative" rAng="0" ptsTypes="AAA">
                                      <p:cBhvr>
                                        <p:cTn id="34" dur="1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287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accel="50000" decel="50000" autoRev="1" fill="hold" nodeType="withEffect">
                                  <p:childTnLst>
                                    <p:animRot by="10800000">
                                      <p:cBhvr>
                                        <p:cTn id="36" dur="5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2000" accel="50400" decel="49600" autoRev="1" fill="hold" grpId="6" nodeType="withEffect">
                                  <p:childTnLst>
                                    <p:animScale>
                                      <p:cBhvr>
                                        <p:cTn id="38" dur="2875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7" nodeType="withEffect">
                                  <p:childTnLst>
                                    <p:animRot by="43200000">
                                      <p:cBhvr>
                                        <p:cTn id="40" dur="1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2000" accel="50400" decel="49600" autoRev="1" fill="hold" grpId="8" nodeType="withEffect">
                                  <p:childTnLst>
                                    <p:animScale>
                                      <p:cBhvr>
                                        <p:cTn id="42" dur="2875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9" nodeType="withEffect">
                                  <p:childTnLst>
                                    <p:animRot by="-43200000">
                                      <p:cBhvr>
                                        <p:cTn id="44" dur="1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46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nodeType="withEffect">
                                  <p:childTnLst>
                                    <p:animMotion origin="layout" path="M -1.66667E-06 1.85185E-06 L 0.32084 0.19282" pathEditMode="relative" rAng="0" ptsTypes="AA">
                                      <p:cBhvr>
                                        <p:cTn id="48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63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0" dur="11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2" dur="3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3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7" dur="3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62" dur="6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73000" y="73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5" nodeType="with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67" dur="4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fill="hold" grpId="16" nodeType="withEffect">
                                  <p:childTnLst>
                                    <p:animMotion origin="layout" path="M 4.16667E-06 -3.7037E-07 L 0.00039 -0.01296" pathEditMode="relative" rAng="0" ptsTypes="AA">
                                      <p:cBhvr>
                                        <p:cTn id="69" dur="4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4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7" nodeType="withEffect"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74" dur="4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18" nodeType="withEffect">
                                  <p:childTnLst>
                                    <p:animMotion origin="layout" path="M 2.70833E-06 2.59259E-06 L 0.00039 -0.01297" pathEditMode="relative" rAng="0" ptsTypes="AA">
                                      <p:cBhvr>
                                        <p:cTn id="76" dur="4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4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9" nodeType="withEffect"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fill="hold" grpId="10" nodeType="withEffect">
                                  <p:childTnLst>
                                    <p:animMotion origin="layout" path="M 3.125E-06 -4.44444E-06 L -0.24011 -0.03356" pathEditMode="relative" rAng="0" ptsTypes="AA">
                                      <p:cBhvr>
                                        <p:cTn id="81" dur="1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69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1" nodeType="withEffect">
                                  <p:childTnLst>
                                    <p:animScale>
                                      <p:cBhvr>
                                        <p:cTn id="83" dur="1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85" dur="1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42" presetClass="path" presetSubtype="0" fill="hold" nodeType="withEffect">
                                  <p:childTnLst>
                                    <p:animMotion origin="layout" path="M 2.08333E-06 -7.40741E-07 L 0.3026 0.37431" pathEditMode="relative" rAng="0" ptsTypes="AA">
                                      <p:cBhvr>
                                        <p:cTn id="87" dur="1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1870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89" dur="11500" fill="hold"/>
                                        <p:tgtEl>
                                          <p:spTgt spid="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childTnLst>
                                    <p:animRot by="10800000">
                                      <p:cBhvr>
                                        <p:cTn id="91" dur="1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childTnLst>
                                    <p:animMotion origin="layout" path="M -1.875E-06 -3.7037E-06 L -0.08893 0.5926" pathEditMode="relative" rAng="0" ptsTypes="AA">
                                      <p:cBhvr>
                                        <p:cTn id="93" dur="1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2963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95" dur="1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42" presetClass="path" presetSubtype="0" fill="hold" nodeType="withEffect">
                                  <p:childTnLst>
                                    <p:animMotion origin="layout" path="M -1.66667E-06 1.85185E-06 L 0.32084 0.19282" pathEditMode="relative" rAng="0" ptsTypes="AA">
                                      <p:cBhvr>
                                        <p:cTn id="97" dur="1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63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99" dur="11500" fill="hold"/>
                                        <p:tgtEl>
                                          <p:spTgt spid="5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" grpId="0"/>
      <p:bldP spid="4" grpId="1"/>
      <p:bldP spid="5" grpId="2"/>
      <p:bldP spid="5" grpId="3"/>
      <p:bldP spid="6" grpId="4"/>
      <p:bldP spid="6" grpId="5"/>
      <p:bldP spid="21" grpId="6"/>
      <p:bldP spid="21" grpId="7"/>
      <p:bldP spid="22" grpId="8"/>
      <p:bldP spid="22" grpId="9"/>
      <p:bldP spid="53" grpId="10"/>
      <p:bldP spid="53" grpId="11"/>
      <p:bldP spid="17" grpId="12"/>
      <p:bldP spid="37" grpId="13" build="allAtOnce"/>
      <p:bldP spid="39" grpId="14" build="allAtOnce"/>
      <p:bldP spid="40" grpId="15" build="allAtOnce"/>
      <p:bldP spid="40" grpId="16" build="allAtOnce"/>
      <p:bldP spid="42" grpId="17" build="allAtOnce"/>
      <p:bldP spid="42" grpId="18" build="allAtOnce"/>
      <p:bldP spid="41" grpId="19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矩形 4"/>
          <p:cNvSpPr/>
          <p:nvPr/>
        </p:nvSpPr>
        <p:spPr>
          <a:xfrm>
            <a:off x="1407795" y="589915"/>
            <a:ext cx="9377045" cy="4270375"/>
          </a:xfrm>
          <a:prstGeom prst="rect">
            <a:avLst/>
          </a:prstGeom>
          <a:gradFill>
            <a:gsLst>
              <a:gs pos="6000">
                <a:srgbClr val="821412"/>
              </a:gs>
              <a:gs pos="100000">
                <a:schemeClr val="accent6">
                  <a:lumMod val="50000"/>
                </a:schemeClr>
              </a:gs>
              <a:gs pos="0">
                <a:schemeClr val="accent6">
                  <a:lumMod val="75000"/>
                </a:schemeClr>
              </a:gs>
              <a:gs pos="93000">
                <a:schemeClr val="accent6">
                  <a:lumMod val="75000"/>
                </a:schemeClr>
              </a:gs>
            </a:gsLst>
            <a:lin ang="16200000" scaled="0"/>
          </a:gra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-263525" y="3085465"/>
            <a:ext cx="13152120" cy="879475"/>
            <a:chOff x="2894" y="4168"/>
            <a:chExt cx="13071" cy="874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2894" y="4168"/>
              <a:ext cx="444" cy="434"/>
            </a:xfrm>
            <a:prstGeom prst="ellipse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3818" y="4168"/>
              <a:ext cx="370" cy="472"/>
            </a:xfrm>
            <a:prstGeom prst="ellipse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4388" y="4426"/>
              <a:ext cx="314" cy="500"/>
            </a:xfrm>
            <a:prstGeom prst="ellipse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3439" y="4635"/>
              <a:ext cx="314" cy="500"/>
            </a:xfrm>
            <a:prstGeom prst="ellipse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4809" y="4168"/>
              <a:ext cx="444" cy="434"/>
            </a:xfrm>
            <a:prstGeom prst="ellipse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5733" y="4168"/>
              <a:ext cx="370" cy="472"/>
            </a:xfrm>
            <a:prstGeom prst="ellipse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6303" y="4426"/>
              <a:ext cx="314" cy="500"/>
            </a:xfrm>
            <a:prstGeom prst="ellipse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5354" y="4635"/>
              <a:ext cx="314" cy="500"/>
            </a:xfrm>
            <a:prstGeom prst="ellipse">
              <a:avLst/>
            </a:prstGeom>
          </p:spPr>
        </p:pic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7001" y="4168"/>
              <a:ext cx="444" cy="434"/>
            </a:xfrm>
            <a:prstGeom prst="ellipse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7925" y="4168"/>
              <a:ext cx="370" cy="472"/>
            </a:xfrm>
            <a:prstGeom prst="ellipse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8495" y="4426"/>
              <a:ext cx="314" cy="500"/>
            </a:xfrm>
            <a:prstGeom prst="ellipse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7546" y="4635"/>
              <a:ext cx="314" cy="500"/>
            </a:xfrm>
            <a:prstGeom prst="ellipse">
              <a:avLst/>
            </a:prstGeom>
          </p:spPr>
        </p:pic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9125" y="4168"/>
              <a:ext cx="444" cy="434"/>
            </a:xfrm>
            <a:prstGeom prst="ellipse">
              <a:avLst/>
            </a:prstGeom>
          </p:spPr>
        </p:pic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0049" y="4168"/>
              <a:ext cx="370" cy="472"/>
            </a:xfrm>
            <a:prstGeom prst="ellipse">
              <a:avLst/>
            </a:prstGeom>
          </p:spPr>
        </p:pic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0619" y="4426"/>
              <a:ext cx="314" cy="500"/>
            </a:xfrm>
            <a:prstGeom prst="ellipse">
              <a:avLst/>
            </a:prstGeom>
          </p:spPr>
        </p:pic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9670" y="4635"/>
              <a:ext cx="314" cy="500"/>
            </a:xfrm>
            <a:prstGeom prst="ellipse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11583" y="4168"/>
              <a:ext cx="444" cy="434"/>
            </a:xfrm>
            <a:prstGeom prst="ellipse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2507" y="4168"/>
              <a:ext cx="370" cy="472"/>
            </a:xfrm>
            <a:prstGeom prst="ellipse">
              <a:avLst/>
            </a:prstGeom>
          </p:spPr>
        </p:pic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3077" y="4426"/>
              <a:ext cx="314" cy="500"/>
            </a:xfrm>
            <a:prstGeom prst="ellipse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2128" y="4635"/>
              <a:ext cx="314" cy="500"/>
            </a:xfrm>
            <a:prstGeom prst="ellipse">
              <a:avLst/>
            </a:prstGeom>
          </p:spPr>
        </p:pic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14064" y="4168"/>
              <a:ext cx="444" cy="434"/>
            </a:xfrm>
            <a:prstGeom prst="ellipse">
              <a:avLst/>
            </a:prstGeom>
          </p:spPr>
        </p:pic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4988" y="4168"/>
              <a:ext cx="370" cy="472"/>
            </a:xfrm>
            <a:prstGeom prst="ellipse">
              <a:avLst/>
            </a:prstGeom>
          </p:spPr>
        </p:pic>
        <p:pic>
          <p:nvPicPr>
            <p:cNvPr id="89" name="图片 88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5558" y="4426"/>
              <a:ext cx="314" cy="500"/>
            </a:xfrm>
            <a:prstGeom prst="ellipse">
              <a:avLst/>
            </a:prstGeom>
          </p:spPr>
        </p:pic>
        <p:pic>
          <p:nvPicPr>
            <p:cNvPr id="90" name="图片 89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4609" y="4635"/>
              <a:ext cx="314" cy="500"/>
            </a:xfrm>
            <a:prstGeom prst="ellipse">
              <a:avLst/>
            </a:prstGeom>
          </p:spPr>
        </p:pic>
      </p:grpSp>
      <p:grpSp>
        <p:nvGrpSpPr>
          <p:cNvPr id="56" name="组合 55"/>
          <p:cNvGrpSpPr/>
          <p:nvPr/>
        </p:nvGrpSpPr>
        <p:grpSpPr>
          <a:xfrm>
            <a:off x="-263525" y="1132205"/>
            <a:ext cx="13152120" cy="879475"/>
            <a:chOff x="2894" y="4168"/>
            <a:chExt cx="13071" cy="87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2894" y="4168"/>
              <a:ext cx="444" cy="434"/>
            </a:xfrm>
            <a:prstGeom prst="ellipse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3818" y="4168"/>
              <a:ext cx="370" cy="472"/>
            </a:xfrm>
            <a:prstGeom prst="ellipse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4388" y="4426"/>
              <a:ext cx="314" cy="500"/>
            </a:xfrm>
            <a:prstGeom prst="ellipse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3439" y="4635"/>
              <a:ext cx="314" cy="500"/>
            </a:xfrm>
            <a:prstGeom prst="ellipse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4809" y="4168"/>
              <a:ext cx="444" cy="434"/>
            </a:xfrm>
            <a:prstGeom prst="ellipse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5733" y="4168"/>
              <a:ext cx="370" cy="472"/>
            </a:xfrm>
            <a:prstGeom prst="ellipse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6303" y="4426"/>
              <a:ext cx="314" cy="500"/>
            </a:xfrm>
            <a:prstGeom prst="ellipse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5354" y="4635"/>
              <a:ext cx="314" cy="500"/>
            </a:xfrm>
            <a:prstGeom prst="ellipse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7001" y="4168"/>
              <a:ext cx="444" cy="434"/>
            </a:xfrm>
            <a:prstGeom prst="ellipse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7925" y="4168"/>
              <a:ext cx="370" cy="472"/>
            </a:xfrm>
            <a:prstGeom prst="ellipse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8495" y="4426"/>
              <a:ext cx="314" cy="500"/>
            </a:xfrm>
            <a:prstGeom prst="ellipse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7546" y="4635"/>
              <a:ext cx="314" cy="500"/>
            </a:xfrm>
            <a:prstGeom prst="ellipse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9125" y="4168"/>
              <a:ext cx="444" cy="434"/>
            </a:xfrm>
            <a:prstGeom prst="ellipse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0049" y="4168"/>
              <a:ext cx="370" cy="472"/>
            </a:xfrm>
            <a:prstGeom prst="ellipse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0619" y="4426"/>
              <a:ext cx="314" cy="500"/>
            </a:xfrm>
            <a:prstGeom prst="ellipse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9670" y="4635"/>
              <a:ext cx="314" cy="500"/>
            </a:xfrm>
            <a:prstGeom prst="ellipse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11583" y="4168"/>
              <a:ext cx="444" cy="434"/>
            </a:xfrm>
            <a:prstGeom prst="ellipse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2507" y="4168"/>
              <a:ext cx="370" cy="472"/>
            </a:xfrm>
            <a:prstGeom prst="ellipse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3077" y="4426"/>
              <a:ext cx="314" cy="500"/>
            </a:xfrm>
            <a:prstGeom prst="ellipse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2128" y="4635"/>
              <a:ext cx="314" cy="500"/>
            </a:xfrm>
            <a:prstGeom prst="ellipse">
              <a:avLst/>
            </a:prstGeom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14064" y="4168"/>
              <a:ext cx="444" cy="434"/>
            </a:xfrm>
            <a:prstGeom prst="ellipse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4988" y="4168"/>
              <a:ext cx="370" cy="472"/>
            </a:xfrm>
            <a:prstGeom prst="ellipse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5558" y="4426"/>
              <a:ext cx="314" cy="500"/>
            </a:xfrm>
            <a:prstGeom prst="ellipse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4609" y="4635"/>
              <a:ext cx="314" cy="500"/>
            </a:xfrm>
            <a:prstGeom prst="ellipse">
              <a:avLst/>
            </a:prstGeom>
          </p:spPr>
        </p:pic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30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20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7" name="图片 16" descr="309313e4bd44109d05734d6d487e0115b4e713a2ea088-jbgobz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600000">
            <a:off x="2900680" y="2764790"/>
            <a:ext cx="687705" cy="1475740"/>
          </a:xfrm>
          <a:prstGeom prst="rect">
            <a:avLst/>
          </a:prstGeom>
          <a:effectLst>
            <a:outerShdw blurRad="63500" sx="114000" sy="114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18" name="图片 17" descr="309313e4bd44109d05734d6d487e0115b4e713a2ea088-jbgobz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600000">
            <a:off x="6295390" y="1623060"/>
            <a:ext cx="687705" cy="1475740"/>
          </a:xfrm>
          <a:prstGeom prst="rect">
            <a:avLst/>
          </a:prstGeom>
          <a:effectLst>
            <a:outerShdw blurRad="63500" sx="114000" sy="114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25" name="图片 24"/>
          <p:cNvPicPr/>
          <p:nvPr/>
        </p:nvPicPr>
        <p:blipFill>
          <a:blip r:embed="rId14"/>
          <a:stretch>
            <a:fillRect/>
          </a:stretch>
        </p:blipFill>
        <p:spPr>
          <a:xfrm>
            <a:off x="2061210" y="1310005"/>
            <a:ext cx="1220470" cy="88201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6" name="图片 25"/>
          <p:cNvPicPr/>
          <p:nvPr/>
        </p:nvPicPr>
        <p:blipFill>
          <a:blip r:embed="rId14"/>
          <a:stretch>
            <a:fillRect/>
          </a:stretch>
        </p:blipFill>
        <p:spPr>
          <a:xfrm>
            <a:off x="5355590" y="1519555"/>
            <a:ext cx="745490" cy="53911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7" name="图片 26"/>
          <p:cNvPicPr/>
          <p:nvPr/>
        </p:nvPicPr>
        <p:blipFill>
          <a:blip r:embed="rId14"/>
          <a:stretch>
            <a:fillRect/>
          </a:stretch>
        </p:blipFill>
        <p:spPr>
          <a:xfrm>
            <a:off x="8594090" y="2821305"/>
            <a:ext cx="1031240" cy="7454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1" name="图片 30"/>
          <p:cNvPicPr/>
          <p:nvPr/>
        </p:nvPicPr>
        <p:blipFill>
          <a:blip r:embed="rId14"/>
          <a:stretch>
            <a:fillRect/>
          </a:stretch>
        </p:blipFill>
        <p:spPr>
          <a:xfrm>
            <a:off x="9708515" y="1059180"/>
            <a:ext cx="650240" cy="46990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2" name="图片 31"/>
          <p:cNvPicPr/>
          <p:nvPr/>
        </p:nvPicPr>
        <p:blipFill>
          <a:blip r:embed="rId14"/>
          <a:stretch>
            <a:fillRect/>
          </a:stretch>
        </p:blipFill>
        <p:spPr>
          <a:xfrm>
            <a:off x="7251065" y="3599815"/>
            <a:ext cx="468630" cy="3390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3" name="图片 32"/>
          <p:cNvPicPr/>
          <p:nvPr/>
        </p:nvPicPr>
        <p:blipFill>
          <a:blip r:embed="rId14"/>
          <a:stretch>
            <a:fillRect/>
          </a:stretch>
        </p:blipFill>
        <p:spPr>
          <a:xfrm>
            <a:off x="5241290" y="3566795"/>
            <a:ext cx="468630" cy="3390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4" name="图片 33"/>
          <p:cNvPicPr/>
          <p:nvPr/>
        </p:nvPicPr>
        <p:blipFill>
          <a:blip r:embed="rId14"/>
          <a:stretch>
            <a:fillRect/>
          </a:stretch>
        </p:blipFill>
        <p:spPr>
          <a:xfrm>
            <a:off x="4288790" y="2191385"/>
            <a:ext cx="468630" cy="3390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5" name="图片 34"/>
          <p:cNvPicPr/>
          <p:nvPr/>
        </p:nvPicPr>
        <p:blipFill>
          <a:blip r:embed="rId14"/>
          <a:stretch>
            <a:fillRect/>
          </a:stretch>
        </p:blipFill>
        <p:spPr>
          <a:xfrm>
            <a:off x="2374265" y="3232150"/>
            <a:ext cx="715645" cy="51752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6" name="图片 35"/>
          <p:cNvPicPr/>
          <p:nvPr/>
        </p:nvPicPr>
        <p:blipFill>
          <a:blip r:embed="rId14"/>
          <a:stretch>
            <a:fillRect/>
          </a:stretch>
        </p:blipFill>
        <p:spPr>
          <a:xfrm>
            <a:off x="4841240" y="2624455"/>
            <a:ext cx="745490" cy="53911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91" name="矩形 90"/>
          <p:cNvSpPr/>
          <p:nvPr/>
        </p:nvSpPr>
        <p:spPr>
          <a:xfrm>
            <a:off x="0" y="964565"/>
            <a:ext cx="1407160" cy="3350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10784840" y="818515"/>
            <a:ext cx="1407160" cy="37312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1" presetClass="path" presetSubtype="0" accel="50000" decel="50000" fill="hold" nodeType="withEffect"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path" presetSubtype="0" accel="50000" decel="50000" fill="hold" nodeType="withEffect"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" presetClass="path" presetSubtype="0" accel="50000" decel="50000" fill="hold" nodeType="withEffect"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3" presetClass="path" presetSubtype="0" accel="50000" decel="50000" fill="hold" nodeType="withEffect"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childTnLst>
                                    <p:animMotion origin="layout" path="M 0 0 C 0 -0.035 0.028 -0.062 0.062 -0.062 C 0.097 -0.062 0.125 -0.035 0.125 0 C 0.125 0.035 0.153 0.062 0.188 0.062 C 0.222 0.062 0.25 0.035 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0" presetClass="path" presetSubtype="0" accel="50000" decel="50000" fill="hold" nodeType="withEffect"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59" presetClass="path" presetSubtype="0" accel="50000" decel="50000" fill="hold" nodeType="withEffect">
                                  <p:childTnLst>
                                    <p:animMotion origin="layout" path="M 0 0 C 0 -0.035 0.028 -0.062 0.062 -0.062 C 0.097 -0.062 0.125 -0.035 0.125 0 C 0.125 0.035 0.153 0.062 0.188 0.062 C 0.222 0.062 0.25 0.035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1" presetClass="path" presetSubtype="0" accel="50000" decel="50000" fill="hold" nodeType="withEffect"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nodeType="withEffect">
                                  <p:childTnLst>
                                    <p:animMotion origin="layout" path="M 0 0 L 0 -0.25 E" pathEditMode="relative" ptsTypes="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5" presetClass="path" presetSubtype="0" accel="50000" decel="50000" fill="hold" nodeType="withEffect">
                                  <p:childTnLst>
                                    <p:animMotion origin="layout" path="M 0 0 L 0.017 0 C 0.025 0 0.034 -0.014 0.042 -0.016 C 0.048 -0.016 0.059 -0.003 0.064 -0.003 C 0.071 -0.003 0.078 -0.007 0.091 -0.007 L 0.1 -0.162 L 0.11 0.025 L 0.122 0 L 0.132 -0.007 L 0.156 -0.001 C 0.167 -0.004 0.176 -0.017 0.187 -0.022 C 0.191 -0.023 0.2 -0.024 0.206 -0.022 C 0.212 -0.02 0.217 -0.006 0.219 -0.005 C 0.222 -0.001 0.229 -0.005 0.233 -0.003 L 0.239 0 L 0.25 0 E" pathEditMode="relative" ptsTypes="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0" presetClass="path" presetSubtype="0" accel="50000" decel="50000" fill="hold" nodeType="withEffect"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9" presetClass="path" presetSubtype="0" accel="50000" decel="50000" fill="hold" nodeType="withEffect">
                                  <p:childTnLst>
                                    <p:animMotion origin="layout" path="M 0 0 C 0 0.035 0.028 0.062 0.062 0.062 C 0.097 0.062 0.125 0.035 0.125 0 C 0.125 -0.035 0.153 -0.062 0.188 -0.062 C 0.222 -0.062 0.25 -0.035 0.25 0 E" pathEditMode="relative" ptsTypes="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childTnLst>
                                    <p:animMotion origin="layout" path="M -0.365729 0 L 0.192292 0" pathEditMode="relative" rAng="0" ptsTypes="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childTnLst>
                                    <p:animMotion origin="layout" path="M -0.365729 0 L 0.192292 0" pathEditMode="relative" rAng="0" ptsTypes="">
                                      <p:cBhvr>
                                        <p:cTn id="8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32443" y="-911455"/>
            <a:ext cx="540000" cy="540000"/>
          </a:xfrm>
          <a:prstGeom prst="rect">
            <a:avLst/>
          </a:prstGeom>
        </p:spPr>
      </p:pic>
      <p:pic>
        <p:nvPicPr>
          <p:cNvPr id="2" name="图片 1" descr="3499eb1a4d9a65ada8de4382290715c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6410" y="1878965"/>
            <a:ext cx="2468880" cy="2289810"/>
          </a:xfrm>
          <a:prstGeom prst="rect">
            <a:avLst/>
          </a:prstGeom>
        </p:spPr>
      </p:pic>
      <p:pic>
        <p:nvPicPr>
          <p:cNvPr id="3" name="图片 2" descr="女人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54" r="30606"/>
          <a:stretch>
            <a:fillRect/>
          </a:stretch>
        </p:blipFill>
        <p:spPr>
          <a:xfrm>
            <a:off x="4900930" y="618490"/>
            <a:ext cx="2307590" cy="5850890"/>
          </a:xfrm>
          <a:prstGeom prst="rect">
            <a:avLst/>
          </a:prstGeom>
        </p:spPr>
      </p:pic>
      <p:pic>
        <p:nvPicPr>
          <p:cNvPr id="25" name="图片 24"/>
          <p:cNvPicPr/>
          <p:nvPr/>
        </p:nvPicPr>
        <p:blipFill>
          <a:blip r:embed="rId12"/>
          <a:stretch>
            <a:fillRect/>
          </a:stretch>
        </p:blipFill>
        <p:spPr>
          <a:xfrm>
            <a:off x="5495290" y="372110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6" name="图片 5"/>
          <p:cNvPicPr/>
          <p:nvPr/>
        </p:nvPicPr>
        <p:blipFill>
          <a:blip r:embed="rId12"/>
          <a:stretch>
            <a:fillRect/>
          </a:stretch>
        </p:blipFill>
        <p:spPr>
          <a:xfrm>
            <a:off x="5676265" y="301625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图片 7"/>
          <p:cNvPicPr/>
          <p:nvPr/>
        </p:nvPicPr>
        <p:blipFill>
          <a:blip r:embed="rId12"/>
          <a:stretch>
            <a:fillRect/>
          </a:stretch>
        </p:blipFill>
        <p:spPr>
          <a:xfrm>
            <a:off x="5967730" y="255397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9" name="图片 8"/>
          <p:cNvPicPr/>
          <p:nvPr/>
        </p:nvPicPr>
        <p:blipFill>
          <a:blip r:embed="rId12"/>
          <a:stretch>
            <a:fillRect/>
          </a:stretch>
        </p:blipFill>
        <p:spPr>
          <a:xfrm>
            <a:off x="6082030" y="3258185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图片 9"/>
          <p:cNvPicPr/>
          <p:nvPr/>
        </p:nvPicPr>
        <p:blipFill>
          <a:blip r:embed="rId12"/>
          <a:stretch>
            <a:fillRect/>
          </a:stretch>
        </p:blipFill>
        <p:spPr>
          <a:xfrm>
            <a:off x="6173470" y="396240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2" name="图片 11"/>
          <p:cNvPicPr/>
          <p:nvPr/>
        </p:nvPicPr>
        <p:blipFill>
          <a:blip r:embed="rId12"/>
          <a:stretch>
            <a:fillRect/>
          </a:stretch>
        </p:blipFill>
        <p:spPr>
          <a:xfrm>
            <a:off x="6148705" y="498157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3" name="图片 12"/>
          <p:cNvPicPr/>
          <p:nvPr/>
        </p:nvPicPr>
        <p:blipFill>
          <a:blip r:embed="rId12"/>
          <a:stretch>
            <a:fillRect/>
          </a:stretch>
        </p:blipFill>
        <p:spPr>
          <a:xfrm>
            <a:off x="6127750" y="187896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4" name="图片 13"/>
          <p:cNvPicPr/>
          <p:nvPr/>
        </p:nvPicPr>
        <p:blipFill>
          <a:blip r:embed="rId12"/>
          <a:stretch>
            <a:fillRect/>
          </a:stretch>
        </p:blipFill>
        <p:spPr>
          <a:xfrm>
            <a:off x="5586730" y="160337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5" name="图片 14"/>
          <p:cNvPicPr/>
          <p:nvPr/>
        </p:nvPicPr>
        <p:blipFill>
          <a:blip r:embed="rId12"/>
          <a:stretch>
            <a:fillRect/>
          </a:stretch>
        </p:blipFill>
        <p:spPr>
          <a:xfrm>
            <a:off x="5676265" y="449516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6" name="图片 15"/>
          <p:cNvPicPr/>
          <p:nvPr/>
        </p:nvPicPr>
        <p:blipFill>
          <a:blip r:embed="rId12"/>
          <a:stretch>
            <a:fillRect/>
          </a:stretch>
        </p:blipFill>
        <p:spPr>
          <a:xfrm>
            <a:off x="5701030" y="2130425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7" name="图片 16"/>
          <p:cNvPicPr/>
          <p:nvPr/>
        </p:nvPicPr>
        <p:blipFill>
          <a:blip r:embed="rId12"/>
          <a:stretch>
            <a:fillRect/>
          </a:stretch>
        </p:blipFill>
        <p:spPr>
          <a:xfrm>
            <a:off x="5882005" y="290449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19" name="椭圆 18"/>
          <p:cNvSpPr/>
          <p:nvPr/>
        </p:nvSpPr>
        <p:spPr>
          <a:xfrm>
            <a:off x="7927340" y="1079500"/>
            <a:ext cx="1560195" cy="15601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012430" y="1164590"/>
            <a:ext cx="1390015" cy="1390015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927340" y="2889250"/>
            <a:ext cx="1560195" cy="15601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012430" y="2974340"/>
            <a:ext cx="1390015" cy="1390015"/>
          </a:xfrm>
          <a:prstGeom prst="ellipse">
            <a:avLst/>
          </a:prstGeom>
          <a:blipFill rotWithShape="1"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repeatCount="4000" fill="hold" nodeType="after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childTnLst>
                                    <p:set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1" presetClass="entr" presetSubtype="1" fill="hold" grpId="3" nodeType="afterEffect">
                                  <p:childTnLst>
                                    <p:set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grpId="4" nodeType="withEffect"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grpId="5" nodeType="withEffect"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/>
      <p:bldP spid="19" grpId="1"/>
      <p:bldP spid="20" grpId="2"/>
      <p:bldP spid="23" grpId="3"/>
      <p:bldP spid="23" grpId="4"/>
      <p:bldP spid="24" grpId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4" name="图片 3" descr="e14f63f6bfeea823691c401a9afb19b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2580" y="630555"/>
            <a:ext cx="4150360" cy="638873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379855" y="2787015"/>
            <a:ext cx="979551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母婴</a:t>
            </a:r>
            <a:r>
              <a:rPr lang="en-US" altLang="zh-CN" sz="3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</a:t>
            </a:r>
            <a:r>
              <a:rPr lang="zh-CN" altLang="en-US" sz="3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</a:t>
            </a:r>
          </a:p>
        </p:txBody>
      </p:sp>
      <p:sp>
        <p:nvSpPr>
          <p:cNvPr id="26" name="矩形 25"/>
          <p:cNvSpPr/>
          <p:nvPr/>
        </p:nvSpPr>
        <p:spPr>
          <a:xfrm rot="19560000">
            <a:off x="5920105" y="2433955"/>
            <a:ext cx="2672715" cy="78295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>
                <a:solidFill>
                  <a:srgbClr val="C00000"/>
                </a:solidFill>
              </a:rPr>
              <a:t>H I V</a:t>
            </a:r>
          </a:p>
        </p:txBody>
      </p:sp>
      <p:pic>
        <p:nvPicPr>
          <p:cNvPr id="22" name="图片 21" descr="盖章的手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6960" y="-200660"/>
            <a:ext cx="5792470" cy="4499610"/>
          </a:xfrm>
          <a:prstGeom prst="rect">
            <a:avLst/>
          </a:prstGeom>
        </p:spPr>
      </p:pic>
      <p:sp>
        <p:nvSpPr>
          <p:cNvPr id="51" name="延时符合"/>
          <p:cNvSpPr/>
          <p:nvPr/>
        </p:nvSpPr>
        <p:spPr>
          <a:xfrm>
            <a:off x="7811770" y="-930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grpId="0" nodeType="afterEffect"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xit" presetSubtype="3" fill="hold" nodeType="afterEffect"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nodeType="withEffect">
                                  <p:childTnLs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1" grpId="0" build="allAtOnce"/>
      <p:bldP spid="26" grpId="1"/>
      <p:bldP spid="2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8" name="图片 37"/>
          <p:cNvPicPr/>
          <p:nvPr/>
        </p:nvPicPr>
        <p:blipFill>
          <a:blip r:embed="rId3"/>
          <a:stretch>
            <a:fillRect/>
          </a:stretch>
        </p:blipFill>
        <p:spPr>
          <a:xfrm>
            <a:off x="4382770" y="3156585"/>
            <a:ext cx="1146175" cy="82931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 descr="婴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025" y="1090930"/>
            <a:ext cx="3674745" cy="4960620"/>
          </a:xfrm>
          <a:prstGeom prst="rect">
            <a:avLst/>
          </a:prstGeom>
        </p:spPr>
      </p:pic>
      <p:pic>
        <p:nvPicPr>
          <p:cNvPr id="40" name="图片 39"/>
          <p:cNvPicPr/>
          <p:nvPr/>
        </p:nvPicPr>
        <p:blipFill>
          <a:blip r:embed="rId3"/>
          <a:stretch>
            <a:fillRect/>
          </a:stretch>
        </p:blipFill>
        <p:spPr>
          <a:xfrm>
            <a:off x="5339080" y="387477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3"/>
          <a:stretch>
            <a:fillRect/>
          </a:stretch>
        </p:blipFill>
        <p:spPr>
          <a:xfrm>
            <a:off x="5901055" y="309880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3"/>
          <a:stretch>
            <a:fillRect/>
          </a:stretch>
        </p:blipFill>
        <p:spPr>
          <a:xfrm>
            <a:off x="6192520" y="263652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3"/>
          <a:stretch>
            <a:fillRect/>
          </a:stretch>
        </p:blipFill>
        <p:spPr>
          <a:xfrm>
            <a:off x="6306820" y="3340735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3"/>
          <a:stretch>
            <a:fillRect/>
          </a:stretch>
        </p:blipFill>
        <p:spPr>
          <a:xfrm>
            <a:off x="6398260" y="404495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3"/>
          <a:stretch>
            <a:fillRect/>
          </a:stretch>
        </p:blipFill>
        <p:spPr>
          <a:xfrm>
            <a:off x="6373495" y="506412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3"/>
          <a:stretch>
            <a:fillRect/>
          </a:stretch>
        </p:blipFill>
        <p:spPr>
          <a:xfrm>
            <a:off x="6352540" y="196151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3"/>
          <a:stretch>
            <a:fillRect/>
          </a:stretch>
        </p:blipFill>
        <p:spPr>
          <a:xfrm>
            <a:off x="5811520" y="168592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3"/>
          <a:stretch>
            <a:fillRect/>
          </a:stretch>
        </p:blipFill>
        <p:spPr>
          <a:xfrm>
            <a:off x="5339080" y="468503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9" name="图片 48"/>
          <p:cNvPicPr/>
          <p:nvPr/>
        </p:nvPicPr>
        <p:blipFill>
          <a:blip r:embed="rId3"/>
          <a:stretch>
            <a:fillRect/>
          </a:stretch>
        </p:blipFill>
        <p:spPr>
          <a:xfrm>
            <a:off x="5247640" y="2367915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0" name="图片 49"/>
          <p:cNvPicPr/>
          <p:nvPr/>
        </p:nvPicPr>
        <p:blipFill>
          <a:blip r:embed="rId3"/>
          <a:stretch>
            <a:fillRect/>
          </a:stretch>
        </p:blipFill>
        <p:spPr>
          <a:xfrm>
            <a:off x="6915150" y="263652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3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2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5" y="635"/>
            <a:ext cx="4201160" cy="6858000"/>
            <a:chOff x="1" y="1"/>
            <a:chExt cx="6616" cy="10800"/>
          </a:xfrm>
        </p:grpSpPr>
        <p:sp>
          <p:nvSpPr>
            <p:cNvPr id="2" name="矩形 1"/>
            <p:cNvSpPr/>
            <p:nvPr/>
          </p:nvSpPr>
          <p:spPr>
            <a:xfrm>
              <a:off x="1" y="1"/>
              <a:ext cx="6616" cy="10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8" name="图片 107"/>
            <p:cNvPicPr/>
            <p:nvPr/>
          </p:nvPicPr>
          <p:blipFill>
            <a:blip r:embed="rId12"/>
            <a:srcRect l="13019" t="13185" r="12843" b="13194"/>
            <a:stretch>
              <a:fillRect/>
            </a:stretch>
          </p:blipFill>
          <p:spPr>
            <a:xfrm>
              <a:off x="1402" y="2330"/>
              <a:ext cx="3546" cy="3521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2391" y="6342"/>
              <a:ext cx="1568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200" b="1"/>
                <a:t>胎盘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83355" y="635"/>
            <a:ext cx="4201160" cy="6858000"/>
            <a:chOff x="6273" y="1"/>
            <a:chExt cx="6616" cy="10800"/>
          </a:xfrm>
        </p:grpSpPr>
        <p:sp>
          <p:nvSpPr>
            <p:cNvPr id="3" name="矩形 2"/>
            <p:cNvSpPr/>
            <p:nvPr/>
          </p:nvSpPr>
          <p:spPr>
            <a:xfrm>
              <a:off x="6273" y="1"/>
              <a:ext cx="6616" cy="10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7809" y="2367"/>
              <a:ext cx="3543" cy="3543"/>
            </a:xfrm>
            <a:prstGeom prst="ellipse">
              <a:avLst/>
            </a:prstGeom>
            <a:blipFill rotWithShape="1">
              <a:blip r:embed="rId13"/>
              <a:stretch>
                <a:fillRect l="-19000" r="-23000"/>
              </a:stretch>
            </a:blipFill>
            <a:ln w="76200">
              <a:solidFill>
                <a:srgbClr val="FBD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797" y="6342"/>
              <a:ext cx="1568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200" b="1"/>
                <a:t>分娩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989570" y="635"/>
            <a:ext cx="4201160" cy="6858000"/>
            <a:chOff x="12582" y="1"/>
            <a:chExt cx="6616" cy="10800"/>
          </a:xfrm>
        </p:grpSpPr>
        <p:sp>
          <p:nvSpPr>
            <p:cNvPr id="6" name="矩形 5"/>
            <p:cNvSpPr/>
            <p:nvPr/>
          </p:nvSpPr>
          <p:spPr>
            <a:xfrm>
              <a:off x="12582" y="1"/>
              <a:ext cx="6616" cy="10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14118" y="2367"/>
              <a:ext cx="3543" cy="3543"/>
            </a:xfrm>
            <a:prstGeom prst="ellipse">
              <a:avLst/>
            </a:prstGeom>
            <a:blipFill rotWithShape="1">
              <a:blip r:embed="rId14"/>
              <a:stretch>
                <a:fillRect l="-19000" t="-4000" r="-23000" b="-8000"/>
              </a:stretch>
            </a:blipFill>
            <a:ln w="76200">
              <a:solidFill>
                <a:srgbClr val="FBD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106" y="6342"/>
              <a:ext cx="1568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200" b="1"/>
                <a:t>哺乳</a:t>
              </a:r>
            </a:p>
          </p:txBody>
        </p:sp>
      </p:grpSp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延时符合"/>
          <p:cNvSpPr/>
          <p:nvPr/>
        </p:nvSpPr>
        <p:spPr>
          <a:xfrm>
            <a:off x="7811770" y="-930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1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xit" presetSubtype="1" fill="hold" nodeType="afterEffect"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31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xit" presetSubtype="1" fill="hold" nodeType="withEffect"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1" presetClass="entr" presetSubtype="1" fill="hold" grpId="1" nodeType="afterEffect">
                                  <p:childTnLst>
                                    <p:set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5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 descr="女人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54" r="30606"/>
          <a:stretch>
            <a:fillRect/>
          </a:stretch>
        </p:blipFill>
        <p:spPr>
          <a:xfrm>
            <a:off x="5039360" y="1570990"/>
            <a:ext cx="1950720" cy="4946015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387090" y="1151890"/>
            <a:ext cx="5310505" cy="5310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-42926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7" name="图片 36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190373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/>
          <p:cNvPicPr/>
          <p:nvPr/>
        </p:nvPicPr>
        <p:blipFill>
          <a:blip r:embed="rId11"/>
          <a:stretch>
            <a:fillRect/>
          </a:stretch>
        </p:blipFill>
        <p:spPr>
          <a:xfrm>
            <a:off x="-831215" y="562991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0" name="图片 39"/>
          <p:cNvPicPr/>
          <p:nvPr/>
        </p:nvPicPr>
        <p:blipFill>
          <a:blip r:embed="rId11"/>
          <a:stretch>
            <a:fillRect/>
          </a:stretch>
        </p:blipFill>
        <p:spPr>
          <a:xfrm>
            <a:off x="334645" y="685800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11"/>
          <a:stretch>
            <a:fillRect/>
          </a:stretch>
        </p:blipFill>
        <p:spPr>
          <a:xfrm>
            <a:off x="-675005" y="3699510"/>
            <a:ext cx="462280" cy="33464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11"/>
          <a:stretch>
            <a:fillRect/>
          </a:stretch>
        </p:blipFill>
        <p:spPr>
          <a:xfrm>
            <a:off x="12277725" y="479425"/>
            <a:ext cx="446405" cy="3225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132524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203009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3019425"/>
            <a:ext cx="358140" cy="2590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11"/>
          <a:stretch>
            <a:fillRect/>
          </a:stretch>
        </p:blipFill>
        <p:spPr>
          <a:xfrm>
            <a:off x="12551410" y="3649345"/>
            <a:ext cx="437515" cy="32385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4431030"/>
            <a:ext cx="387985" cy="28067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24410" y="5497830"/>
            <a:ext cx="371475" cy="26860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50" name="文本框 49"/>
          <p:cNvSpPr txBox="1"/>
          <p:nvPr/>
        </p:nvSpPr>
        <p:spPr>
          <a:xfrm>
            <a:off x="1754505" y="5027295"/>
            <a:ext cx="8717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666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艾滋病是如何破坏机体健康的？</a:t>
            </a:r>
            <a:endParaRPr lang="zh-CN" altLang="en-US" sz="4800" b="1">
              <a:ln w="66675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754505" y="5027295"/>
            <a:ext cx="8717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艾滋病是如何破坏机体健康的？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childTnLst>
                                    <p:cmd type="call" cmd="playFrom(0.0)">
                                      <p:cBhvr additive="base">
                                        <p:cTn id="11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4000" fill="hold" nodeType="afterEffect"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childTnLst>
                                    <p:animMotion origin="layout" path="M 0 0 L 0.349844 0.336111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childTnLst>
                                    <p:animMotion origin="layout" path="M 0 0 L 0.312187 0.134815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childTnLst>
                                    <p:animMotion origin="layout" path="M 0 0 L 0.31776 -0.271204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childTnLst>
                                    <p:animMotion origin="layout" path="M 0 -0.00212963 L 0.231094 -0.365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childTnLst>
                                    <p:animMotion origin="layout" path="M 0 0 L 0.312604 -0.032963" pathEditMode="relative" rAng="0" ptsTypes="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67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childTnLst>
                                    <p:animMotion origin="layout" path="M 0 0 L -0.366042 0.211389" pathEditMode="relative" rAng="0" ptsTypes="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111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childTnLst>
                                    <p:animMotion origin="layout" path="M 0 0 L -0.345208 0.165185" pathEditMode="relative" rAng="0" ptsTypes="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87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childTnLst>
                                    <p:animMotion origin="layout" path="M 0 0 L -0.330312 0.129815" pathEditMode="relative" rAng="0" ptsTypes="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10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childTnLst>
                                    <p:animMotion origin="layout" path="M 0 0 L -0.324427 0.0725" pathEditMode="relative" rAng="0" ptsTypes="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48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childTnLst>
                                    <p:animMotion origin="layout" path="M 0 0 L -0.32875 0.0284259" pathEditMode="relative" rAng="0" ptsTypes="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52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childTnLst>
                                    <p:animMotion origin="layout" path="M 0 0 L -0.323854 -0.0253704" pathEditMode="relative" rAng="0" ptsTypes="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-25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childTnLst>
                                    <p:animMotion origin="layout" path="M 0 0 L -0.344375 -0.128611" pathEditMode="relative" rAng="0" ptsTypes="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104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4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5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10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6" nodeType="withEffect"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4" grpId="0"/>
      <p:bldP spid="50" grpId="1"/>
      <p:bldP spid="50" grpId="2"/>
      <p:bldP spid="50" grpId="3"/>
      <p:bldP spid="51" grpId="4"/>
      <p:bldP spid="51" grpId="5"/>
      <p:bldP spid="51" grpId="6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 descr="女人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54" r="30606"/>
          <a:stretch>
            <a:fillRect/>
          </a:stretch>
        </p:blipFill>
        <p:spPr>
          <a:xfrm>
            <a:off x="5039360" y="1570990"/>
            <a:ext cx="1950720" cy="4946015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387090" y="1151890"/>
            <a:ext cx="5310505" cy="5310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-513080" y="-371475"/>
            <a:ext cx="513080" cy="37147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7" name="图片 36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190373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/>
          <p:cNvPicPr/>
          <p:nvPr/>
        </p:nvPicPr>
        <p:blipFill>
          <a:blip r:embed="rId11"/>
          <a:stretch>
            <a:fillRect/>
          </a:stretch>
        </p:blipFill>
        <p:spPr>
          <a:xfrm>
            <a:off x="-831215" y="562991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0" name="图片 39"/>
          <p:cNvPicPr/>
          <p:nvPr/>
        </p:nvPicPr>
        <p:blipFill>
          <a:blip r:embed="rId11"/>
          <a:stretch>
            <a:fillRect/>
          </a:stretch>
        </p:blipFill>
        <p:spPr>
          <a:xfrm>
            <a:off x="334645" y="685800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11"/>
          <a:stretch>
            <a:fillRect/>
          </a:stretch>
        </p:blipFill>
        <p:spPr>
          <a:xfrm>
            <a:off x="-675005" y="3699510"/>
            <a:ext cx="462280" cy="33464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11"/>
          <a:stretch>
            <a:fillRect/>
          </a:stretch>
        </p:blipFill>
        <p:spPr>
          <a:xfrm>
            <a:off x="12277725" y="479425"/>
            <a:ext cx="446405" cy="3225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132524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203009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3019425"/>
            <a:ext cx="358140" cy="2590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11"/>
          <a:stretch>
            <a:fillRect/>
          </a:stretch>
        </p:blipFill>
        <p:spPr>
          <a:xfrm>
            <a:off x="12551410" y="3649345"/>
            <a:ext cx="437515" cy="32385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4431030"/>
            <a:ext cx="387985" cy="28067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24410" y="5497830"/>
            <a:ext cx="371475" cy="26860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" name="图片 1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98298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49" name="文本框 48"/>
          <p:cNvSpPr txBox="1"/>
          <p:nvPr/>
        </p:nvSpPr>
        <p:spPr>
          <a:xfrm>
            <a:off x="1636395" y="768985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</a:rPr>
              <a:t>病毒和细菌</a:t>
            </a:r>
          </a:p>
          <a:p>
            <a:pPr algn="l"/>
            <a:r>
              <a:rPr lang="zh-CN" altLang="en-US" sz="2400" b="1">
                <a:solidFill>
                  <a:schemeClr val="bg1"/>
                </a:solidFill>
              </a:rPr>
              <a:t>攻击人体免疫系统</a:t>
            </a:r>
          </a:p>
        </p:txBody>
      </p:sp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childTnLst>
                                    <p:animMotion origin="layout" path="M 0 0 L 0.324219 0.385463" pathEditMode="relative" ptsTypes="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childTnLst>
                                    <p:animMotion origin="layout" path="M 0 0 L 0.312187 0.134815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childTnLst>
                                    <p:animMotion origin="layout" path="M 0 0 L 0.31776 -0.271204" pathEditMode="relative" rAng="0" ptsTypes="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childTnLst>
                                    <p:animMotion origin="layout" path="M 0 -0.00212963 L 0.231094 -0.365" pathEditMode="relative" rAng="0" ptsTypes="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childTnLst>
                                    <p:animMotion origin="layout" path="M 0 0 L 0.312604 -0.032963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67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childTnLst>
                                    <p:animMotion origin="layout" path="M 0 0 L -0.366042 0.211389" pathEditMode="relative" rAng="0" ptsTypes="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11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childTnLst>
                                    <p:animMotion origin="layout" path="M 0 0 L -0.345208 0.165185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87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childTnLst>
                                    <p:animMotion origin="layout" path="M 0 0 L -0.330312 0.129815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104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childTnLst>
                                    <p:animMotion origin="layout" path="M 0 0 L -0.324427 0.0725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48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childTnLst>
                                    <p:animMotion origin="layout" path="M 0 0 L -0.32875 0.0284259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52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childTnLst>
                                    <p:animMotion origin="layout" path="M 0 0 L -0.323854 -0.0253704" pathEditMode="relative" rAng="0" ptsTypes="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-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childTnLst>
                                    <p:animMotion origin="layout" path="M 0 0 L -0.344375 -0.128611" pathEditMode="relative" rAng="0" ptsTypes="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104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childTnLst>
                                    <p:animMotion origin="layout" path="M 0 0 L 0.358542 0.113241" pathEditMode="relative" rAng="0" ptsTypes="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67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1"/>
      <p:bldP spid="4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 descr="女人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54" r="30606"/>
          <a:stretch>
            <a:fillRect/>
          </a:stretch>
        </p:blipFill>
        <p:spPr>
          <a:xfrm>
            <a:off x="5039360" y="1570990"/>
            <a:ext cx="1950720" cy="4946015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387090" y="1151890"/>
            <a:ext cx="5310505" cy="5310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-42926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7" name="图片 36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190373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/>
          <p:cNvPicPr/>
          <p:nvPr/>
        </p:nvPicPr>
        <p:blipFill>
          <a:blip r:embed="rId11"/>
          <a:stretch>
            <a:fillRect/>
          </a:stretch>
        </p:blipFill>
        <p:spPr>
          <a:xfrm>
            <a:off x="-831215" y="562991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0" name="图片 39"/>
          <p:cNvPicPr/>
          <p:nvPr/>
        </p:nvPicPr>
        <p:blipFill>
          <a:blip r:embed="rId11"/>
          <a:stretch>
            <a:fillRect/>
          </a:stretch>
        </p:blipFill>
        <p:spPr>
          <a:xfrm>
            <a:off x="334645" y="685800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11"/>
          <a:stretch>
            <a:fillRect/>
          </a:stretch>
        </p:blipFill>
        <p:spPr>
          <a:xfrm>
            <a:off x="-675005" y="3699510"/>
            <a:ext cx="462280" cy="33464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11"/>
          <a:stretch>
            <a:fillRect/>
          </a:stretch>
        </p:blipFill>
        <p:spPr>
          <a:xfrm>
            <a:off x="12277725" y="479425"/>
            <a:ext cx="446405" cy="3225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132524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203009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3019425"/>
            <a:ext cx="358140" cy="2590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11"/>
          <a:stretch>
            <a:fillRect/>
          </a:stretch>
        </p:blipFill>
        <p:spPr>
          <a:xfrm>
            <a:off x="12551410" y="3649345"/>
            <a:ext cx="437515" cy="32385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4431030"/>
            <a:ext cx="387985" cy="28067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24410" y="5497830"/>
            <a:ext cx="371475" cy="26860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49" name="文本框 48"/>
          <p:cNvSpPr txBox="1"/>
          <p:nvPr/>
        </p:nvSpPr>
        <p:spPr>
          <a:xfrm>
            <a:off x="1636395" y="768985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</a:rPr>
              <a:t>病毒和细菌</a:t>
            </a:r>
          </a:p>
          <a:p>
            <a:pPr algn="l"/>
            <a:r>
              <a:rPr lang="zh-CN" altLang="en-US" sz="2400" b="1">
                <a:solidFill>
                  <a:schemeClr val="bg1"/>
                </a:solidFill>
              </a:rPr>
              <a:t>攻击人体免疫系统</a:t>
            </a:r>
          </a:p>
        </p:txBody>
      </p:sp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childTnLst>
                                    <p:animMotion origin="layout" path="M 0 0 L 0.413229 0.382407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childTnLst>
                                    <p:animMotion origin="layout" path="M 0 0 L 0.349844 0.119352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67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childTnLst>
                                    <p:animMotion origin="layout" path="M 0 0 L 0.354583 -0.243426" pathEditMode="relative" rAng="0" ptsTypes="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0" y="-13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childTnLst>
                                    <p:animMotion origin="layout" path="M 0 -0.00222222 L 0.281563 -0.348426" pathEditMode="relative" rAng="0" ptsTypes="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-18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childTnLst>
                                    <p:animMotion origin="layout" path="M 0 0 L 0.348906 -0.0259259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6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childTnLst>
                                    <p:animMotion origin="layout" path="M 0 0 L -0.402031 0.186667" pathEditMode="relative" rAng="0" ptsTypes="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0" y="106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childTnLst>
                                    <p:animMotion origin="layout" path="M 0 0 L -0.382083 0.166667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0" y="83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childTnLst>
                                    <p:animMotion origin="layout" path="M 0 0 L -0.368229 0.144167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00" y="6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childTnLst>
                                    <p:animMotion origin="layout" path="M 0 0 L -0.376823 0.0817593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36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childTnLst>
                                    <p:animMotion origin="layout" path="M 0 0 L -0.372917 0.0423148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14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childTnLst>
                                    <p:animMotion origin="layout" path="M 0 0 L -0.420521 -0.0237963" pathEditMode="relative" rAng="0" ptsTypes="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-12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childTnLst>
                                    <p:animMotion origin="layout" path="M 0 0 L -0.39974 -0.124444" pathEditMode="relative" rAng="0" ptsTypes="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 descr="女人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54" r="30606"/>
          <a:stretch>
            <a:fillRect/>
          </a:stretch>
        </p:blipFill>
        <p:spPr>
          <a:xfrm>
            <a:off x="5039360" y="1570990"/>
            <a:ext cx="1950720" cy="4946015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387090" y="1151890"/>
            <a:ext cx="5310505" cy="5310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-42926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7" name="图片 36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190373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/>
          <p:cNvPicPr/>
          <p:nvPr/>
        </p:nvPicPr>
        <p:blipFill>
          <a:blip r:embed="rId11"/>
          <a:stretch>
            <a:fillRect/>
          </a:stretch>
        </p:blipFill>
        <p:spPr>
          <a:xfrm>
            <a:off x="-831215" y="562991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0" name="图片 39"/>
          <p:cNvPicPr/>
          <p:nvPr/>
        </p:nvPicPr>
        <p:blipFill>
          <a:blip r:embed="rId11"/>
          <a:stretch>
            <a:fillRect/>
          </a:stretch>
        </p:blipFill>
        <p:spPr>
          <a:xfrm>
            <a:off x="334645" y="685800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11"/>
          <a:stretch>
            <a:fillRect/>
          </a:stretch>
        </p:blipFill>
        <p:spPr>
          <a:xfrm>
            <a:off x="-675005" y="3699510"/>
            <a:ext cx="462280" cy="33464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11"/>
          <a:stretch>
            <a:fillRect/>
          </a:stretch>
        </p:blipFill>
        <p:spPr>
          <a:xfrm>
            <a:off x="12277725" y="479425"/>
            <a:ext cx="446405" cy="3225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132524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203009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3019425"/>
            <a:ext cx="358140" cy="2590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11"/>
          <a:stretch>
            <a:fillRect/>
          </a:stretch>
        </p:blipFill>
        <p:spPr>
          <a:xfrm>
            <a:off x="12551410" y="3649345"/>
            <a:ext cx="437515" cy="32385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4431030"/>
            <a:ext cx="387985" cy="28067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24410" y="5497830"/>
            <a:ext cx="371475" cy="26860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258820" y="5027295"/>
            <a:ext cx="5669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666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免疫系统被病毒摧毁</a:t>
            </a:r>
            <a:endParaRPr lang="zh-CN" altLang="en-US" sz="4800" b="1">
              <a:ln w="66675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8820" y="5030470"/>
            <a:ext cx="5669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免疫系统被病毒摧毁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31"/>
          <p:cNvSpPr txBox="1"/>
          <p:nvPr/>
        </p:nvSpPr>
        <p:spPr>
          <a:xfrm>
            <a:off x="1649095" y="96012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2379345" y="162623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2000250" y="369951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8" name="TextBox 31"/>
          <p:cNvSpPr txBox="1"/>
          <p:nvPr/>
        </p:nvSpPr>
        <p:spPr>
          <a:xfrm>
            <a:off x="1407795" y="257175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9" name="TextBox 31"/>
          <p:cNvSpPr txBox="1"/>
          <p:nvPr/>
        </p:nvSpPr>
        <p:spPr>
          <a:xfrm>
            <a:off x="4117340" y="8020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0" name="TextBox 31"/>
          <p:cNvSpPr txBox="1"/>
          <p:nvPr/>
        </p:nvSpPr>
        <p:spPr>
          <a:xfrm>
            <a:off x="8160385" y="8020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7821295" y="175260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2" name="TextBox 31"/>
          <p:cNvSpPr txBox="1"/>
          <p:nvPr/>
        </p:nvSpPr>
        <p:spPr>
          <a:xfrm>
            <a:off x="9239250" y="132334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9304655" y="257175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8169910" y="369062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TextBox 31"/>
          <p:cNvSpPr txBox="1"/>
          <p:nvPr/>
        </p:nvSpPr>
        <p:spPr>
          <a:xfrm>
            <a:off x="9301480" y="351345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6" name="TextBox 31"/>
          <p:cNvSpPr txBox="1"/>
          <p:nvPr/>
        </p:nvSpPr>
        <p:spPr>
          <a:xfrm>
            <a:off x="3859530" y="257175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TextBox 31"/>
          <p:cNvSpPr txBox="1"/>
          <p:nvPr/>
        </p:nvSpPr>
        <p:spPr>
          <a:xfrm>
            <a:off x="6680200" y="17545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8" name="TextBox 31"/>
          <p:cNvSpPr txBox="1"/>
          <p:nvPr/>
        </p:nvSpPr>
        <p:spPr>
          <a:xfrm>
            <a:off x="6775450" y="332740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3695700" y="397319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childTnLst>
                                    <p:cmd type="call" cmd="playFrom(0.0)">
                                      <p:cBhvr additive="base">
                                        <p:cTn id="14" dur="10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childTnLst>
                                    <p:animMotion origin="layout" path="M 0 0 L 0.513021 0.300648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0" y="191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childTnLst>
                                    <p:animMotion origin="layout" path="M 0 0 L 0.481771 0.0977778" pathEditMode="relative" rAng="0" ptsTypes="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60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childTnLst>
                                    <p:animMotion origin="layout" path="M 0 0 L 0.514271 -0.288148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-121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childTnLst>
                                    <p:animMotion origin="layout" path="M 0 -0.00222222 L 0.41349 -0.390093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-17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childTnLst>
                                    <p:animMotion origin="layout" path="M 0 0 L 0.482604 -0.0537037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-12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childTnLst>
                                    <p:animMotion origin="layout" path="M 0 0 L -0.493177 0.260741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0" y="93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childTnLst>
                                    <p:animMotion origin="layout" path="M 0 0 L -0.504479 0.202222" pathEditMode="relative" rAng="0" ptsTypes="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83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childTnLst>
                                    <p:animMotion origin="layout" path="M 0 0 L -0.498437 0.176574" pathEditMode="relative" rAng="0" ptsTypes="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0" y="7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childTnLst>
                                    <p:animMotion origin="layout" path="M 0 0 L -0.52526 0.0972222" pathEditMode="relative" rAng="0" ptsTypes="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0" y="41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childTnLst>
                                    <p:animMotion origin="layout" path="M 0 0 L -0.491823 0.0515741" pathEditMode="relative" rAng="0" ptsTypes="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0" y="21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childTnLst>
                                    <p:animMotion origin="layout" path="M 0 0 L -0.511667 -0.012963" pathEditMode="relative" rAng="0" ptsTypes="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childTnLst>
                                    <p:animMotion origin="layout" path="M 0 0 L -0.516927 -0.0950926" pathEditMode="relative" rAng="0" ptsTypes="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00" y="-62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10000" fill="hold" nodeType="withEffect"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2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3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5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6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10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7" nodeType="withEffect"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20000" fill="hold" grpId="8" nodeType="withEffect"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5" presetClass="emph" presetSubtype="1" grpId="9" nodeType="withEffect">
                                  <p:childTnLst>
                                    <p:set>
                                      <p:cBhvr override="childStyle">
                                        <p:cTn id="7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7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20000" fill="hold" grpId="10" nodeType="withEffect"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5" presetClass="emph" presetSubtype="1" grpId="11" nodeType="withEffect">
                                  <p:childTnLst>
                                    <p:set>
                                      <p:cBhvr override="childStyle">
                                        <p:cTn id="8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20000" fill="hold" grpId="12" nodeType="withEffect"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" presetClass="emph" presetSubtype="1" grpId="13" nodeType="withEffect">
                                  <p:childTnLst>
                                    <p:set>
                                      <p:cBhvr override="childStyle">
                                        <p:cTn id="9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0" fill="hold" grpId="14" nodeType="withEffect"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" presetClass="emph" presetSubtype="1" grpId="15" nodeType="withEffect">
                                  <p:childTnLst>
                                    <p:set>
                                      <p:cBhvr override="childStyle">
                                        <p:cTn id="10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0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20000" fill="hold" grpId="16" nodeType="withEffect"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" presetClass="emph" presetSubtype="1" grpId="17" nodeType="withEffect">
                                  <p:childTnLst>
                                    <p:set>
                                      <p:cBhvr override="childStyle">
                                        <p:cTn id="11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1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20000" fill="hold" grpId="18" nodeType="withEffect"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5" presetClass="emph" presetSubtype="1" grpId="19" nodeType="withEffect">
                                  <p:childTnLst>
                                    <p:set>
                                      <p:cBhvr override="childStyle">
                                        <p:cTn id="12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0" fill="hold" grpId="20" nodeType="withEffect"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5" presetClass="emph" presetSubtype="1" grpId="21" nodeType="withEffect">
                                  <p:childTnLst>
                                    <p:set>
                                      <p:cBhvr override="childStyle">
                                        <p:cTn id="13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20000" fill="hold" grpId="22" nodeType="withEffect"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5" presetClass="emph" presetSubtype="1" grpId="23" nodeType="withEffect">
                                  <p:childTnLst>
                                    <p:set>
                                      <p:cBhvr override="childStyle">
                                        <p:cTn id="14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20000" fill="hold" grpId="24" nodeType="withEffect"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5" presetClass="emph" presetSubtype="1" grpId="25" nodeType="withEffect">
                                  <p:childTnLst>
                                    <p:set>
                                      <p:cBhvr override="childStyle">
                                        <p:cTn id="15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5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0" fill="hold" grpId="26" nodeType="withEffect"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5" presetClass="emph" presetSubtype="1" grpId="27" nodeType="withEffect">
                                  <p:childTnLst>
                                    <p:set>
                                      <p:cBhvr override="childStyle">
                                        <p:cTn id="16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6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20000" fill="hold" grpId="28" nodeType="withEffect"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5" presetClass="emph" presetSubtype="1" grpId="29" nodeType="withEffect">
                                  <p:childTnLst>
                                    <p:set>
                                      <p:cBhvr override="childStyle">
                                        <p:cTn id="17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7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20000" fill="hold" grpId="30" nodeType="withEffect"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5" presetClass="emph" presetSubtype="1" grpId="31" nodeType="withEffect">
                                  <p:childTnLst>
                                    <p:set>
                                      <p:cBhvr override="childStyle">
                                        <p:cTn id="18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8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2" presetClass="emph" presetSubtype="0" repeatCount="20000" fill="hold" grpId="32" nodeType="withEffect"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5" presetClass="emph" presetSubtype="1" grpId="33" nodeType="withEffect">
                                  <p:childTnLst>
                                    <p:set>
                                      <p:cBhvr override="childStyle">
                                        <p:cTn id="19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9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20000" fill="hold" grpId="34" nodeType="withEffect"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5" presetClass="emph" presetSubtype="1" grpId="35" nodeType="withEffect">
                                  <p:childTnLst>
                                    <p:set>
                                      <p:cBhvr override="childStyle">
                                        <p:cTn id="20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0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0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2" presetClass="emph" presetSubtype="0" repeatCount="20000" fill="hold" grpId="36" nodeType="withEffect"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5" presetClass="emph" presetSubtype="1" grpId="37" nodeType="withEffect">
                                  <p:childTnLst>
                                    <p:set>
                                      <p:cBhvr override="childStyle">
                                        <p:cTn id="21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1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1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7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3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4" grpId="0"/>
      <p:bldP spid="34" grpId="1"/>
      <p:bldP spid="2" grpId="2"/>
      <p:bldP spid="2" grpId="3"/>
      <p:bldP spid="2" grpId="4"/>
      <p:bldP spid="3" grpId="5"/>
      <p:bldP spid="3" grpId="6"/>
      <p:bldP spid="3" grpId="7"/>
      <p:bldP spid="5" grpId="8"/>
      <p:bldP spid="5" grpId="9"/>
      <p:bldP spid="6" grpId="10"/>
      <p:bldP spid="6" grpId="11"/>
      <p:bldP spid="7" grpId="12"/>
      <p:bldP spid="7" grpId="13"/>
      <p:bldP spid="8" grpId="14"/>
      <p:bldP spid="8" grpId="15"/>
      <p:bldP spid="9" grpId="16"/>
      <p:bldP spid="9" grpId="17"/>
      <p:bldP spid="10" grpId="18"/>
      <p:bldP spid="10" grpId="19"/>
      <p:bldP spid="11" grpId="20"/>
      <p:bldP spid="11" grpId="21"/>
      <p:bldP spid="12" grpId="22"/>
      <p:bldP spid="12" grpId="23"/>
      <p:bldP spid="13" grpId="24"/>
      <p:bldP spid="13" grpId="25"/>
      <p:bldP spid="14" grpId="26"/>
      <p:bldP spid="14" grpId="27"/>
      <p:bldP spid="15" grpId="28"/>
      <p:bldP spid="15" grpId="29"/>
      <p:bldP spid="16" grpId="30"/>
      <p:bldP spid="16" grpId="31"/>
      <p:bldP spid="17" grpId="32"/>
      <p:bldP spid="17" grpId="33"/>
      <p:bldP spid="18" grpId="34"/>
      <p:bldP spid="18" grpId="35"/>
      <p:bldP spid="19" grpId="36"/>
      <p:bldP spid="19" grpId="37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pic>
        <p:nvPicPr>
          <p:cNvPr id="6" name="P30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50030" y="-911225"/>
            <a:ext cx="619125" cy="619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4310494" y="1292367"/>
            <a:ext cx="2427320" cy="51194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49550" y="5093970"/>
            <a:ext cx="6685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感染HIV病毒的最初时段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3" nodeType="with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4" nodeType="withEffect"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6" grpId="0"/>
      <p:bldP spid="4" grpId="1"/>
      <p:bldP spid="4" grpId="2"/>
      <p:bldP spid="4" grpId="3"/>
      <p:bldP spid="4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2119285" y="1731818"/>
            <a:ext cx="7564478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30574" y="5093970"/>
            <a:ext cx="292259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大约</a:t>
            </a:r>
            <a:r>
              <a:rPr lang="en-US" altLang="zh-CN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2-6</a:t>
            </a:r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周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31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50030" y="-990600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xit" presetSubtype="4" fill="hold" grpId="0" nodeType="afterEffect"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3" nodeType="withEffect"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6" grpId="0"/>
      <p:bldP spid="4" grpId="1"/>
      <p:bldP spid="4" grpId="2"/>
      <p:bldP spid="4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485193" y="321798"/>
            <a:ext cx="10766272" cy="5705987"/>
            <a:chOff x="2200" y="926"/>
            <a:chExt cx="14767" cy="6725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00" y="926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783698" y="488280"/>
            <a:ext cx="21692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 smtClean="0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目   录</a:t>
            </a:r>
            <a:endParaRPr lang="en-US" altLang="zh-CN" sz="5000" b="1" smtClean="0"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5000" b="1"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3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48557" y="1576008"/>
            <a:ext cx="208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一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407108" y="1585093"/>
            <a:ext cx="4990019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艾滋病的起源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48557" y="2197743"/>
            <a:ext cx="224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二、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35944" y="2827769"/>
            <a:ext cx="2171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三、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433311" y="3445183"/>
            <a:ext cx="2056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四、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433311" y="4069299"/>
            <a:ext cx="224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五、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32008" y="2177713"/>
            <a:ext cx="4162535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艾滋病的传播途径和致病性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372777" y="4057386"/>
            <a:ext cx="3890181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中学生</a:t>
            </a:r>
            <a:r>
              <a:rPr lang="zh-CN" altLang="en-US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应该怎样预防艾滋病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的发生？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3433311" y="4725155"/>
            <a:ext cx="2056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六、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085448" y="4676515"/>
            <a:ext cx="2902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消除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歧视共享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</a:t>
            </a:r>
          </a:p>
        </p:txBody>
      </p:sp>
      <p:pic>
        <p:nvPicPr>
          <p:cNvPr id="31" name="图片 30" descr="老师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39169" y="1118870"/>
            <a:ext cx="4848225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4" name="文本框 33"/>
          <p:cNvSpPr txBox="1"/>
          <p:nvPr/>
        </p:nvSpPr>
        <p:spPr>
          <a:xfrm>
            <a:off x="4169854" y="2789254"/>
            <a:ext cx="3179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艾滋病的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危害有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哪些？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480633" y="3418509"/>
            <a:ext cx="3794266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青春期健康知识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3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4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5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1" presetClass="entr" presetSubtype="0" fill="hold" grpId="6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1" presetClass="entr" presetSubtype="0" fill="hold" grpId="7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1" presetClass="entr" presetSubtype="0" fill="hold" grpId="1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1" presetClass="entr" presetSubtype="0" fill="hold" grpId="1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1" presetClass="entr" presetSubtype="0" fill="hold" grpId="8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1" presetClass="entr" presetSubtype="0" fill="hold" grpId="9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1" presetClass="entr" presetSubtype="0" fill="hold" grpId="1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/>
      <p:bldP spid="12" grpId="1"/>
      <p:bldP spid="19" grpId="2"/>
      <p:bldP spid="27" grpId="3"/>
      <p:bldP spid="28" grpId="4"/>
      <p:bldP spid="29" grpId="5"/>
      <p:bldP spid="30" grpId="6"/>
      <p:bldP spid="32" grpId="7"/>
      <p:bldP spid="38" grpId="8"/>
      <p:bldP spid="44" grpId="9"/>
      <p:bldP spid="45" grpId="10"/>
      <p:bldP spid="34" grpId="11"/>
      <p:bldP spid="36" grpId="1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19371"/>
            <a:ext cx="18436169" cy="10377371"/>
          </a:xfrm>
          <a:prstGeom prst="rect">
            <a:avLst/>
          </a:prstGeom>
        </p:spPr>
      </p:pic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32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1740" y="-950595"/>
            <a:ext cx="619125" cy="619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3210633" y="308399"/>
            <a:ext cx="5598881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03500" y="5093970"/>
            <a:ext cx="68884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一切都平静得和之前一样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p14:dur="1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xit" presetSubtype="8" fill="hold" grpId="0" nodeType="afterEffect"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xit" presetSubtype="8" fill="hold" grpId="3" nodeType="afterEffect"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6" grpId="0"/>
      <p:bldP spid="4" grpId="1"/>
      <p:bldP spid="4" grpId="2"/>
      <p:bldP spid="4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pic>
        <p:nvPicPr>
          <p:cNvPr id="12" name="P33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1740" y="-950595"/>
            <a:ext cx="619125" cy="6191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4232792" y="1311888"/>
            <a:ext cx="2449869" cy="51669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12595" y="5093970"/>
            <a:ext cx="8818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只有少数人会出现那么一丢丢的小反应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63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3"/>
            <a:stretch>
              <a:fillRect l="-19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047875" y="30753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发烧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1940" y="1243965"/>
            <a:ext cx="1697355" cy="1697355"/>
          </a:xfrm>
          <a:prstGeom prst="ellipse">
            <a:avLst/>
          </a:prstGeom>
          <a:blipFill rotWithShape="1">
            <a:blip r:embed="rId5"/>
            <a:stretch>
              <a:fillRect l="-46000"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淋巴结肿大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6"/>
            <a:stretch>
              <a:fillRect l="-40000" r="-24000" b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肌痛或关节痛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7"/>
            <a:stretch>
              <a:fillRect l="-40000" r="-24000" b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体重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下降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3" name="ShortSwoosh3">
            <a:hlinkClick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6305" y="-911455"/>
            <a:ext cx="540000" cy="540000"/>
          </a:xfrm>
          <a:prstGeom prst="rect">
            <a:avLst/>
          </a:prstGeom>
        </p:spPr>
      </p:pic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1"/>
          <a:srcRect l="22737" r="30635"/>
          <a:stretch>
            <a:fillRect/>
          </a:stretch>
        </p:blipFill>
        <p:spPr>
          <a:xfrm>
            <a:off x="9818370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初中急性感染2-6周">
            <a:hlinkClick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2467" y="-946255"/>
            <a:ext cx="609600" cy="6096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9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13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12" name="延时符合"/>
          <p:cNvSpPr/>
          <p:nvPr/>
        </p:nvSpPr>
        <p:spPr>
          <a:xfrm>
            <a:off x="9102090" y="-728980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35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73500" y="-950595"/>
            <a:ext cx="619125" cy="6191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4183062" y="1317607"/>
            <a:ext cx="2427320" cy="5119438"/>
          </a:xfrm>
          <a:prstGeom prst="rect">
            <a:avLst/>
          </a:prstGeom>
        </p:spPr>
      </p:pic>
      <p:pic>
        <p:nvPicPr>
          <p:cNvPr id="111" name="图片 110"/>
          <p:cNvPicPr/>
          <p:nvPr/>
        </p:nvPicPr>
        <p:blipFill>
          <a:blip r:embed="rId15"/>
          <a:srcRect l="36406" t="34722" r="49745" b="21528"/>
          <a:stretch>
            <a:fillRect/>
          </a:stretch>
        </p:blipFill>
        <p:spPr>
          <a:xfrm>
            <a:off x="5396722" y="1926431"/>
            <a:ext cx="33147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6"/>
          <a:srcRect l="2612" t="7447" r="1119"/>
          <a:stretch>
            <a:fillRect/>
          </a:stretch>
        </p:blipFill>
        <p:spPr>
          <a:xfrm>
            <a:off x="5278120" y="1742123"/>
            <a:ext cx="445770" cy="150495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80633" y="5110869"/>
            <a:ext cx="4246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像极了感冒的症状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3" nodeType="with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6" grpId="0"/>
      <p:bldP spid="4" grpId="1"/>
      <p:bldP spid="4" grpId="2"/>
      <p:bldP spid="4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6760845" y="1859280"/>
            <a:ext cx="32308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</a:rPr>
              <a:t>而且这个时期</a:t>
            </a:r>
          </a:p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</a:rPr>
              <a:t>没症状，测不出的时期</a:t>
            </a:r>
          </a:p>
        </p:txBody>
      </p: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990028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31"/>
          <p:cNvSpPr txBox="1"/>
          <p:nvPr/>
        </p:nvSpPr>
        <p:spPr>
          <a:xfrm>
            <a:off x="6628765" y="3180080"/>
            <a:ext cx="3081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sz="44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阴性</a:t>
            </a:r>
            <a:r>
              <a:rPr lang="en-US" altLang="zh-CN" sz="44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44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TextBox 31"/>
          <p:cNvSpPr txBox="1"/>
          <p:nvPr/>
        </p:nvSpPr>
        <p:spPr>
          <a:xfrm>
            <a:off x="5695827" y="2073186"/>
            <a:ext cx="5050596" cy="11079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altLang="en-US" sz="66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窗口期</a:t>
            </a:r>
            <a:r>
              <a:rPr lang="en-US" altLang="zh-CN" sz="66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66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TextBox 31"/>
          <p:cNvSpPr txBox="1"/>
          <p:nvPr/>
        </p:nvSpPr>
        <p:spPr>
          <a:xfrm>
            <a:off x="6711950" y="3186430"/>
            <a:ext cx="3279775" cy="5219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sz="2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也叫</a:t>
            </a:r>
            <a:r>
              <a:rPr sz="2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急性感染期</a:t>
            </a:r>
            <a:endParaRPr sz="28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533756" y="587965"/>
            <a:ext cx="5217744" cy="4138842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grpId="2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3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" grpId="1"/>
      <p:bldP spid="4" grpId="2"/>
      <p:bldP spid="5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990028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1"/>
          <p:cNvSpPr txBox="1"/>
          <p:nvPr/>
        </p:nvSpPr>
        <p:spPr>
          <a:xfrm>
            <a:off x="2729657" y="3091465"/>
            <a:ext cx="6753640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altLang="en-US" sz="6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无症状感染期</a:t>
            </a:r>
            <a:r>
              <a:rPr lang="en-US" altLang="zh-CN" sz="6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6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TextBox 31"/>
          <p:cNvSpPr txBox="1"/>
          <p:nvPr/>
        </p:nvSpPr>
        <p:spPr>
          <a:xfrm>
            <a:off x="3223895" y="2664460"/>
            <a:ext cx="5765165" cy="5219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无任何症状，和正常人没区别</a:t>
            </a:r>
            <a:endParaRPr lang="zh-CN" altLang="en-US" sz="28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" name="TextBox 31"/>
          <p:cNvSpPr txBox="1"/>
          <p:nvPr/>
        </p:nvSpPr>
        <p:spPr>
          <a:xfrm>
            <a:off x="3629660" y="1289050"/>
            <a:ext cx="4798060" cy="8604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altLang="en-US" sz="5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无症状</a:t>
            </a:r>
            <a:r>
              <a:rPr lang="en-US" altLang="zh-CN" sz="5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5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93995" y="965200"/>
            <a:ext cx="1507490" cy="1507490"/>
            <a:chOff x="2772" y="4133"/>
            <a:chExt cx="2700" cy="2700"/>
          </a:xfrm>
        </p:grpSpPr>
        <p:sp>
          <p:nvSpPr>
            <p:cNvPr id="14" name="椭圆 13"/>
            <p:cNvSpPr/>
            <p:nvPr/>
          </p:nvSpPr>
          <p:spPr>
            <a:xfrm>
              <a:off x="2772" y="4133"/>
              <a:ext cx="2700" cy="2700"/>
            </a:xfrm>
            <a:prstGeom prst="ellipse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stCxn id="14" idx="7"/>
              <a:endCxn id="14" idx="3"/>
            </p:cNvCxnSpPr>
            <p:nvPr/>
          </p:nvCxnSpPr>
          <p:spPr>
            <a:xfrm flipH="1">
              <a:off x="3167" y="4528"/>
              <a:ext cx="1910" cy="1910"/>
            </a:xfrm>
            <a:prstGeom prst="line">
              <a:avLst/>
            </a:prstGeom>
            <a:ln w="698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31"/>
          <p:cNvSpPr txBox="1"/>
          <p:nvPr/>
        </p:nvSpPr>
        <p:spPr>
          <a:xfrm>
            <a:off x="3658235" y="4122420"/>
            <a:ext cx="4798060" cy="5835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altLang="en-US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潜伏</a:t>
            </a:r>
            <a:r>
              <a:rPr lang="en-US" altLang="zh-CN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2-8</a:t>
            </a:r>
            <a:r>
              <a:rPr lang="zh-CN" altLang="en-US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年</a:t>
            </a:r>
            <a:r>
              <a:rPr lang="en-US" altLang="zh-CN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32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" name="P37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43655" y="-950595"/>
            <a:ext cx="619125" cy="619125"/>
          </a:xfrm>
          <a:prstGeom prst="rect">
            <a:avLst/>
          </a:prstGeom>
        </p:spPr>
      </p:pic>
      <p:pic>
        <p:nvPicPr>
          <p:cNvPr id="7" name="感染改">
            <a:hlinkClick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55128" y="-955676"/>
            <a:ext cx="609600" cy="609601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74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grpId="4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5000" fill="hold" grpId="3" nodeType="withEffect"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1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0" nodeType="withEffect"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5" grpId="2"/>
      <p:bldP spid="3" grpId="3"/>
      <p:bldP spid="3" grpId="4"/>
      <p:bldP spid="6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990028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31"/>
          <p:cNvSpPr txBox="1"/>
          <p:nvPr/>
        </p:nvSpPr>
        <p:spPr>
          <a:xfrm>
            <a:off x="2205355" y="1462405"/>
            <a:ext cx="7694930" cy="19380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等到免疫系统彻底崩溃，</a:t>
            </a:r>
            <a:endParaRPr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一切可怕的症状都冒出来的时候</a:t>
            </a:r>
            <a:endParaRPr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P38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77285" y="-990600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19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047875" y="30753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发烧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19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46000"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淋巴结肿大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l="-42000" r="-49000" b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感染和肿瘤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14"/>
            <a:stretch>
              <a:fillRect l="-40000" r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皮疹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2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91745" y="-911455"/>
            <a:ext cx="540000" cy="540000"/>
          </a:xfrm>
          <a:prstGeom prst="rect">
            <a:avLst/>
          </a:prstGeom>
        </p:spPr>
      </p:pic>
      <p:pic>
        <p:nvPicPr>
          <p:cNvPr id="23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16305" y="-911455"/>
            <a:ext cx="540000" cy="540000"/>
          </a:xfrm>
          <a:prstGeom prst="rect">
            <a:avLst/>
          </a:prstGeom>
        </p:spPr>
      </p:pic>
      <p:pic>
        <p:nvPicPr>
          <p:cNvPr id="24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1305" y="-911455"/>
            <a:ext cx="540000" cy="540000"/>
          </a:xfrm>
          <a:prstGeom prst="rect">
            <a:avLst/>
          </a:prstGeom>
        </p:spPr>
      </p:pic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5"/>
          <a:srcRect l="22737" r="30635"/>
          <a:stretch>
            <a:fillRect/>
          </a:stretch>
        </p:blipFill>
        <p:spPr>
          <a:xfrm>
            <a:off x="9818370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39">
            <a:hlinkClick action="ppaction://media"/>
          </p:cNvPr>
          <p:cNvPicPr>
            <a:picLocks noRot="1"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44690" y="-911225"/>
            <a:ext cx="619125" cy="61912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5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812863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31"/>
          <p:cNvSpPr txBox="1"/>
          <p:nvPr/>
        </p:nvSpPr>
        <p:spPr>
          <a:xfrm>
            <a:off x="2205355" y="1462405"/>
            <a:ext cx="7694930" cy="2368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才会被称为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sz="10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艾滋病期</a:t>
            </a:r>
            <a:endParaRPr sz="10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P40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63975" y="-911225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6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1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5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grpId="0" nodeType="withEffect"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82" y="3123"/>
              <a:ext cx="4488" cy="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艾滋病的危害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有哪些？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42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1740" y="-9112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51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4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6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976755" y="1410970"/>
            <a:ext cx="7167880" cy="20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同学们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大家都听说过艾滋病吗？</a:t>
            </a:r>
          </a:p>
        </p:txBody>
      </p:sp>
      <p:pic>
        <p:nvPicPr>
          <p:cNvPr id="12" name="图片 11" descr="老师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365" y="1322070"/>
            <a:ext cx="4848225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761657" y="-910908"/>
            <a:ext cx="540000" cy="540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1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9357360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31"/>
          <p:cNvSpPr txBox="1"/>
          <p:nvPr/>
        </p:nvSpPr>
        <p:spPr>
          <a:xfrm>
            <a:off x="2205355" y="1767205"/>
            <a:ext cx="7694930" cy="829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1、艾滋病对个人的危害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P43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61740" y="-911225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8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240919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501265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19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609850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身体痛苦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13334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25415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51000" t="-13000" r="-50000" b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1"/>
          <p:cNvSpPr txBox="1"/>
          <p:nvPr/>
        </p:nvSpPr>
        <p:spPr>
          <a:xfrm>
            <a:off x="5334000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心理痛苦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81939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911465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l="-25000" t="-16000" r="-34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31"/>
          <p:cNvSpPr txBox="1"/>
          <p:nvPr/>
        </p:nvSpPr>
        <p:spPr>
          <a:xfrm>
            <a:off x="8020050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社会歧视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2370" y="5103495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艾滋病对个人的危害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44">
            <a:hlinkClick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1740" y="-950595"/>
            <a:ext cx="619125" cy="61912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1" nodeType="withEffect"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5" nodeType="withEffect"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7" nodeType="withEffect"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8" nodeType="withEffect"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/>
      <p:bldP spid="3" grpId="1"/>
      <p:bldP spid="4" grpId="2"/>
      <p:bldP spid="5" grpId="3"/>
      <p:bldP spid="11" grpId="4"/>
      <p:bldP spid="12" grpId="5"/>
      <p:bldP spid="15" grpId="6"/>
      <p:bldP spid="15" grpId="7"/>
      <p:bldP spid="15" grpId="8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31"/>
          <p:cNvSpPr txBox="1"/>
          <p:nvPr/>
        </p:nvSpPr>
        <p:spPr>
          <a:xfrm>
            <a:off x="2205355" y="1767205"/>
            <a:ext cx="7694930" cy="829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2、艾滋病对家庭的危害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图片 2" descr="老师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450" y="1440815"/>
            <a:ext cx="4848225" cy="6858000"/>
          </a:xfrm>
          <a:prstGeom prst="rect">
            <a:avLst/>
          </a:prstGeom>
        </p:spPr>
      </p:pic>
      <p:pic>
        <p:nvPicPr>
          <p:cNvPr id="4" name="P45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61740" y="-950595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3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31"/>
          <p:cNvSpPr txBox="1"/>
          <p:nvPr/>
        </p:nvSpPr>
        <p:spPr>
          <a:xfrm>
            <a:off x="2294255" y="3903980"/>
            <a:ext cx="2565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家庭不和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2370" y="5103495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艾滋病对家庭的危害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图片 1" descr="2cc0f8d910e28f1c1dad4db1ba593ab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9275" y="507365"/>
            <a:ext cx="3514725" cy="3514725"/>
          </a:xfrm>
          <a:prstGeom prst="rect">
            <a:avLst/>
          </a:prstGeom>
        </p:spPr>
      </p:pic>
      <p:pic>
        <p:nvPicPr>
          <p:cNvPr id="113" name="图片 112"/>
          <p:cNvPicPr/>
          <p:nvPr/>
        </p:nvPicPr>
        <p:blipFill>
          <a:blip r:embed="rId12"/>
          <a:stretch>
            <a:fillRect/>
          </a:stretch>
        </p:blipFill>
        <p:spPr>
          <a:xfrm>
            <a:off x="6202680" y="836295"/>
            <a:ext cx="3769995" cy="302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8" name="TextBox 31"/>
          <p:cNvSpPr txBox="1"/>
          <p:nvPr/>
        </p:nvSpPr>
        <p:spPr>
          <a:xfrm>
            <a:off x="6761480" y="3903980"/>
            <a:ext cx="2565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分崩离析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P46">
            <a:hlinkClick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36845" y="-950595"/>
            <a:ext cx="619125" cy="61912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2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2" nodeType="withEffect"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27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3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5" grpId="1"/>
      <p:bldP spid="15" grpId="2"/>
      <p:bldP spid="8" grpId="3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31"/>
          <p:cNvSpPr txBox="1"/>
          <p:nvPr/>
        </p:nvSpPr>
        <p:spPr>
          <a:xfrm>
            <a:off x="2205355" y="1767205"/>
            <a:ext cx="7694930" cy="829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3、艾滋病对社会的危害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图片 2" descr="老师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450" y="1440815"/>
            <a:ext cx="4848225" cy="6858000"/>
          </a:xfrm>
          <a:prstGeom prst="rect">
            <a:avLst/>
          </a:prstGeom>
        </p:spPr>
      </p:pic>
      <p:pic>
        <p:nvPicPr>
          <p:cNvPr id="4" name="P47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61740" y="-950595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2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3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240919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501265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19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322830" y="3075305"/>
            <a:ext cx="19284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无法投入劳动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13334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25415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6000" r="-49000" b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1"/>
          <p:cNvSpPr txBox="1"/>
          <p:nvPr/>
        </p:nvSpPr>
        <p:spPr>
          <a:xfrm>
            <a:off x="4762500" y="3075305"/>
            <a:ext cx="26136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防治工作难度大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81939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911465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l="-25000" t="-16000" r="-34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31"/>
          <p:cNvSpPr txBox="1"/>
          <p:nvPr/>
        </p:nvSpPr>
        <p:spPr>
          <a:xfrm>
            <a:off x="7800975" y="3075305"/>
            <a:ext cx="18510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不安定因素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2370" y="5103495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艾滋病对社会的危害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48">
            <a:hlinkClick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73500" y="-911225"/>
            <a:ext cx="619125" cy="61912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45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1" nodeType="withEffect"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5" nodeType="withEffect"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7" nodeType="withEffect"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8" nodeType="withEffect"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/>
      <p:bldP spid="3" grpId="1"/>
      <p:bldP spid="4" grpId="2"/>
      <p:bldP spid="5" grpId="3"/>
      <p:bldP spid="11" grpId="4"/>
      <p:bldP spid="12" grpId="5"/>
      <p:bldP spid="15" grpId="6"/>
      <p:bldP spid="15" grpId="7"/>
      <p:bldP spid="15" grpId="8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31"/>
          <p:cNvSpPr txBox="1"/>
          <p:nvPr/>
        </p:nvSpPr>
        <p:spPr>
          <a:xfrm>
            <a:off x="2205355" y="1767205"/>
            <a:ext cx="7694930" cy="829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4、对儿童的影响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4" name="图片 3" descr="老师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5250" y="1174115"/>
            <a:ext cx="4848225" cy="6858000"/>
          </a:xfrm>
          <a:prstGeom prst="rect">
            <a:avLst/>
          </a:prstGeom>
        </p:spPr>
      </p:pic>
      <p:pic>
        <p:nvPicPr>
          <p:cNvPr id="3" name="P49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43655" y="-950595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3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31"/>
          <p:cNvSpPr txBox="1"/>
          <p:nvPr/>
        </p:nvSpPr>
        <p:spPr>
          <a:xfrm>
            <a:off x="2118995" y="3599180"/>
            <a:ext cx="785304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5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艾滋病也使千千万万的儿童沦为孤儿</a:t>
            </a:r>
            <a:endParaRPr lang="zh-CN" sz="35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2370" y="5103495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艾滋病对儿童的危害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5" name="图片 114"/>
          <p:cNvPicPr/>
          <p:nvPr/>
        </p:nvPicPr>
        <p:blipFill>
          <a:blip r:embed="rId11"/>
          <a:srcRect b="10539"/>
          <a:stretch>
            <a:fillRect/>
          </a:stretch>
        </p:blipFill>
        <p:spPr>
          <a:xfrm>
            <a:off x="2894330" y="1069975"/>
            <a:ext cx="3101975" cy="185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图片 115"/>
          <p:cNvPicPr/>
          <p:nvPr/>
        </p:nvPicPr>
        <p:blipFill>
          <a:blip r:embed="rId12"/>
          <a:stretch>
            <a:fillRect/>
          </a:stretch>
        </p:blipFill>
        <p:spPr>
          <a:xfrm>
            <a:off x="6089650" y="1069975"/>
            <a:ext cx="2812415" cy="1858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50">
            <a:hlinkClick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22370" y="-950595"/>
            <a:ext cx="619125" cy="61912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3" nodeType="withEffect"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5" grpId="1"/>
      <p:bldP spid="15" grpId="2"/>
      <p:bldP spid="15" grpId="3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82" y="3123"/>
              <a:ext cx="4488" cy="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中学生青春期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生理健康教育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52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1740" y="-9112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4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51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4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6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726123" y="5051425"/>
            <a:ext cx="10738485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2014年世界卫生组织发布的《全球青少年健康状况》</a:t>
            </a:r>
            <a:endParaRPr lang="zh-CN" altLang="en-US" sz="36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zh-CN" alt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中指出，艾滋病成为全球青少年的第二大死因</a:t>
            </a:r>
            <a:endParaRPr lang="zh-CN" altLang="en-US" sz="36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2103038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66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0" name="组合 199"/>
          <p:cNvGrpSpPr/>
          <p:nvPr/>
        </p:nvGrpSpPr>
        <p:grpSpPr>
          <a:xfrm>
            <a:off x="2783841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0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8" name="组合 207"/>
          <p:cNvGrpSpPr/>
          <p:nvPr/>
        </p:nvGrpSpPr>
        <p:grpSpPr>
          <a:xfrm>
            <a:off x="3464644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09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4145447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1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4" name="组合 223"/>
          <p:cNvGrpSpPr/>
          <p:nvPr/>
        </p:nvGrpSpPr>
        <p:grpSpPr>
          <a:xfrm>
            <a:off x="4826250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2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2" name="组合 231"/>
          <p:cNvGrpSpPr/>
          <p:nvPr/>
        </p:nvGrpSpPr>
        <p:grpSpPr>
          <a:xfrm>
            <a:off x="5507053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3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6187856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4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6868659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49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7549462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5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8230265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6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2" name="组合 271"/>
          <p:cNvGrpSpPr/>
          <p:nvPr/>
        </p:nvGrpSpPr>
        <p:grpSpPr>
          <a:xfrm>
            <a:off x="8911068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7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0" name="组合 279"/>
          <p:cNvGrpSpPr/>
          <p:nvPr/>
        </p:nvGrpSpPr>
        <p:grpSpPr>
          <a:xfrm>
            <a:off x="9591870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8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76" name="组合 775"/>
          <p:cNvGrpSpPr/>
          <p:nvPr/>
        </p:nvGrpSpPr>
        <p:grpSpPr>
          <a:xfrm>
            <a:off x="2103038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77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84" name="组合 783"/>
          <p:cNvGrpSpPr/>
          <p:nvPr/>
        </p:nvGrpSpPr>
        <p:grpSpPr>
          <a:xfrm>
            <a:off x="2783841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78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92" name="组合 791"/>
          <p:cNvGrpSpPr/>
          <p:nvPr/>
        </p:nvGrpSpPr>
        <p:grpSpPr>
          <a:xfrm>
            <a:off x="3464644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79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00" name="组合 799"/>
          <p:cNvGrpSpPr/>
          <p:nvPr/>
        </p:nvGrpSpPr>
        <p:grpSpPr>
          <a:xfrm>
            <a:off x="4145447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0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08" name="组合 807"/>
          <p:cNvGrpSpPr/>
          <p:nvPr/>
        </p:nvGrpSpPr>
        <p:grpSpPr>
          <a:xfrm>
            <a:off x="4826250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09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0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1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2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3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4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5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6" name="组合 815"/>
          <p:cNvGrpSpPr/>
          <p:nvPr/>
        </p:nvGrpSpPr>
        <p:grpSpPr>
          <a:xfrm>
            <a:off x="5507053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1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24" name="组合 823"/>
          <p:cNvGrpSpPr/>
          <p:nvPr/>
        </p:nvGrpSpPr>
        <p:grpSpPr>
          <a:xfrm>
            <a:off x="6187856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2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2" name="组合 831"/>
          <p:cNvGrpSpPr/>
          <p:nvPr/>
        </p:nvGrpSpPr>
        <p:grpSpPr>
          <a:xfrm>
            <a:off x="6868659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3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40" name="组合 839"/>
          <p:cNvGrpSpPr/>
          <p:nvPr/>
        </p:nvGrpSpPr>
        <p:grpSpPr>
          <a:xfrm>
            <a:off x="7549462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4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48" name="组合 847"/>
          <p:cNvGrpSpPr/>
          <p:nvPr/>
        </p:nvGrpSpPr>
        <p:grpSpPr>
          <a:xfrm>
            <a:off x="8230265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49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0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1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2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3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4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5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56" name="组合 855"/>
          <p:cNvGrpSpPr/>
          <p:nvPr/>
        </p:nvGrpSpPr>
        <p:grpSpPr>
          <a:xfrm>
            <a:off x="8911068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5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64" name="组合 863"/>
          <p:cNvGrpSpPr/>
          <p:nvPr/>
        </p:nvGrpSpPr>
        <p:grpSpPr>
          <a:xfrm>
            <a:off x="9591870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6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13" name="组合 1112"/>
          <p:cNvGrpSpPr/>
          <p:nvPr/>
        </p:nvGrpSpPr>
        <p:grpSpPr>
          <a:xfrm>
            <a:off x="6187856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14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6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7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9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0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21" name="组合 1120"/>
          <p:cNvGrpSpPr/>
          <p:nvPr/>
        </p:nvGrpSpPr>
        <p:grpSpPr>
          <a:xfrm>
            <a:off x="6868659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22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3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4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5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6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7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8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29" name="组合 1128"/>
          <p:cNvGrpSpPr/>
          <p:nvPr/>
        </p:nvGrpSpPr>
        <p:grpSpPr>
          <a:xfrm>
            <a:off x="7549462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30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1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2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3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4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5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6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37" name="组合 1136"/>
          <p:cNvGrpSpPr/>
          <p:nvPr/>
        </p:nvGrpSpPr>
        <p:grpSpPr>
          <a:xfrm>
            <a:off x="8230265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38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9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0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1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2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3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4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45" name="组合 1144"/>
          <p:cNvGrpSpPr/>
          <p:nvPr/>
        </p:nvGrpSpPr>
        <p:grpSpPr>
          <a:xfrm>
            <a:off x="8911068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46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7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8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9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0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1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2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53" name="组合 1152"/>
          <p:cNvGrpSpPr/>
          <p:nvPr/>
        </p:nvGrpSpPr>
        <p:grpSpPr>
          <a:xfrm>
            <a:off x="9591870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54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5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8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0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103038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783841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2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464644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145447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3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826250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44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06" name="Picture 2" descr="C:\Users\Administrator\Desktop\图片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 bwMode="auto">
          <a:xfrm rot="20352782">
            <a:off x="4149366" y="1892284"/>
            <a:ext cx="3987510" cy="13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50"/>
          <p:cNvGrpSpPr/>
          <p:nvPr/>
        </p:nvGrpSpPr>
        <p:grpSpPr>
          <a:xfrm>
            <a:off x="5507053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52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9" name="P53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65880" y="-911225"/>
            <a:ext cx="619125" cy="619125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7470123" y="3394306"/>
            <a:ext cx="654812" cy="926144"/>
          </a:xfrm>
          <a:prstGeom prst="rect">
            <a:avLst/>
          </a:prstGeom>
        </p:spPr>
      </p:pic>
      <p:pic>
        <p:nvPicPr>
          <p:cNvPr id="354" name="图片 3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161152" y="3403491"/>
            <a:ext cx="648787" cy="917621"/>
          </a:xfrm>
          <a:prstGeom prst="rect">
            <a:avLst/>
          </a:prstGeom>
        </p:spPr>
      </p:pic>
      <p:pic>
        <p:nvPicPr>
          <p:cNvPr id="355" name="图片 3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840339" y="3418619"/>
            <a:ext cx="648787" cy="917621"/>
          </a:xfrm>
          <a:prstGeom prst="rect">
            <a:avLst/>
          </a:prstGeom>
        </p:spPr>
      </p:pic>
      <p:pic>
        <p:nvPicPr>
          <p:cNvPr id="356" name="图片 3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511195" y="3418619"/>
            <a:ext cx="648787" cy="917621"/>
          </a:xfrm>
          <a:prstGeom prst="rect">
            <a:avLst/>
          </a:prstGeom>
        </p:spPr>
      </p:pic>
      <p:pic>
        <p:nvPicPr>
          <p:cNvPr id="357" name="图片 3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7472911" y="2090498"/>
            <a:ext cx="648787" cy="917621"/>
          </a:xfrm>
          <a:prstGeom prst="rect">
            <a:avLst/>
          </a:prstGeom>
        </p:spPr>
      </p:pic>
      <p:pic>
        <p:nvPicPr>
          <p:cNvPr id="358" name="图片 3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152068" y="2090114"/>
            <a:ext cx="648787" cy="917621"/>
          </a:xfrm>
          <a:prstGeom prst="rect">
            <a:avLst/>
          </a:prstGeom>
        </p:spPr>
      </p:pic>
      <p:pic>
        <p:nvPicPr>
          <p:cNvPr id="359" name="图片 3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844625" y="2090498"/>
            <a:ext cx="648787" cy="917621"/>
          </a:xfrm>
          <a:prstGeom prst="rect">
            <a:avLst/>
          </a:prstGeom>
        </p:spPr>
      </p:pic>
      <p:pic>
        <p:nvPicPr>
          <p:cNvPr id="360" name="图片 3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537182" y="2084876"/>
            <a:ext cx="648787" cy="917621"/>
          </a:xfrm>
          <a:prstGeom prst="rect">
            <a:avLst/>
          </a:prstGeom>
        </p:spPr>
      </p:pic>
      <p:pic>
        <p:nvPicPr>
          <p:cNvPr id="361" name="图片 3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7486540" y="783748"/>
            <a:ext cx="648787" cy="917621"/>
          </a:xfrm>
          <a:prstGeom prst="rect">
            <a:avLst/>
          </a:prstGeom>
        </p:spPr>
      </p:pic>
      <p:pic>
        <p:nvPicPr>
          <p:cNvPr id="362" name="图片 3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159060" y="777459"/>
            <a:ext cx="648787" cy="917621"/>
          </a:xfrm>
          <a:prstGeom prst="rect">
            <a:avLst/>
          </a:prstGeom>
        </p:spPr>
      </p:pic>
      <p:pic>
        <p:nvPicPr>
          <p:cNvPr id="363" name="图片 36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844625" y="783748"/>
            <a:ext cx="648787" cy="917621"/>
          </a:xfrm>
          <a:prstGeom prst="rect">
            <a:avLst/>
          </a:prstGeom>
        </p:spPr>
      </p:pic>
      <p:pic>
        <p:nvPicPr>
          <p:cNvPr id="364" name="图片 3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529837" y="790866"/>
            <a:ext cx="648787" cy="917621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233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3" nodeType="withEffect"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23" presetClass="entr" presetSubtype="36" fill="hold" nodeType="withEffect"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6" presetClass="emph" presetSubtype="0" repeatCount="indefinite" fill="hold" nodeType="withEffect"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4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withGroup">
                            <p:stCondLst>
                              <p:cond delay="23500"/>
                            </p:stCondLst>
                            <p:childTnLst>
                              <p:par>
                                <p:cTn id="272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27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5" grpId="1"/>
      <p:bldP spid="15" grpId="2"/>
      <p:bldP spid="15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" name="矩形 18"/>
          <p:cNvSpPr/>
          <p:nvPr/>
        </p:nvSpPr>
        <p:spPr>
          <a:xfrm>
            <a:off x="-17145" y="5184775"/>
            <a:ext cx="12221210" cy="157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17145" y="4944745"/>
            <a:ext cx="12221210" cy="240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920365" y="691515"/>
            <a:ext cx="6725920" cy="3062605"/>
            <a:chOff x="2217" y="929"/>
            <a:chExt cx="14766" cy="6724"/>
          </a:xfrm>
        </p:grpSpPr>
        <p:sp>
          <p:nvSpPr>
            <p:cNvPr id="14" name="矩形 13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598160" y="1257935"/>
            <a:ext cx="1452880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听过</a:t>
            </a:r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2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350826" y="2475110"/>
            <a:ext cx="2310193" cy="32488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2575045" y="2284191"/>
            <a:ext cx="2383339" cy="34622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4668277" y="2310448"/>
            <a:ext cx="2633254" cy="3486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7162572" y="2113517"/>
            <a:ext cx="2462580" cy="363291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424180" y="2330464"/>
            <a:ext cx="2505249" cy="3547579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任意多边形 124"/>
          <p:cNvSpPr/>
          <p:nvPr/>
        </p:nvSpPr>
        <p:spPr>
          <a:xfrm rot="8940187" flipV="1">
            <a:off x="7783064" y="4556947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任意多边形 125"/>
          <p:cNvSpPr/>
          <p:nvPr/>
        </p:nvSpPr>
        <p:spPr>
          <a:xfrm rot="8940187" flipV="1">
            <a:off x="4814823" y="4050614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任意多边形 126"/>
          <p:cNvSpPr/>
          <p:nvPr/>
        </p:nvSpPr>
        <p:spPr>
          <a:xfrm rot="8940187" flipV="1">
            <a:off x="3931954" y="128076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任意多边形 127"/>
          <p:cNvSpPr/>
          <p:nvPr/>
        </p:nvSpPr>
        <p:spPr>
          <a:xfrm rot="8940187" flipV="1">
            <a:off x="2258671" y="4175956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任意多边形 128"/>
          <p:cNvSpPr/>
          <p:nvPr/>
        </p:nvSpPr>
        <p:spPr>
          <a:xfrm rot="8940187" flipV="1">
            <a:off x="6400430" y="137303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1701800" y="1631315"/>
            <a:ext cx="8531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青少年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1748790" y="2646680"/>
            <a:ext cx="8523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应该知道的事</a:t>
            </a:r>
          </a:p>
        </p:txBody>
      </p:sp>
      <p:sp>
        <p:nvSpPr>
          <p:cNvPr id="132" name="椭圆 131"/>
          <p:cNvSpPr/>
          <p:nvPr/>
        </p:nvSpPr>
        <p:spPr>
          <a:xfrm>
            <a:off x="6476174" y="2623820"/>
            <a:ext cx="654432" cy="45719"/>
          </a:xfrm>
          <a:prstGeom prst="ellipse">
            <a:avLst/>
          </a:prstGeom>
          <a:gradFill>
            <a:gsLst>
              <a:gs pos="30000">
                <a:schemeClr val="bg1">
                  <a:alpha val="50000"/>
                </a:schemeClr>
              </a:gs>
              <a:gs pos="8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54">
            <a:hlinkClick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96970" y="-950595"/>
            <a:ext cx="619125" cy="61912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25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5" nodeType="withEffect"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132"/>
                                        </p:tgtEl>
                                      </p:cBhvr>
                                      <p:by x="20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xit" presetSubtype="16" fill="hold" grpId="17" nodeType="withEffect">
                                  <p:childTnLst>
                                    <p:animEffect transition="out" filter="circle(in)">
                                      <p:cBhvr>
                                        <p:cTn id="16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2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50000" fill="hold" grpId="13" nodeType="withEffect">
                                  <p:childTnLst>
                                    <p:animMotion origin="layout" path="M 5.55112E-17 -3.7037E-06 L 0.25 -3.7037E-06" pathEditMode="relative" rAng="0" ptsTypes="AA">
                                      <p:cBhvr>
                                        <p:cTn id="25" dur="2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decel="50000" fill="hold" grpId="11" nodeType="withEffect">
                                  <p:childTnLst>
                                    <p:animMotion origin="layout" path="M 1.25E-06 2.96296E-06 L -0.25 2.96296E-06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2" nodeType="withEffect">
                                  <p:childTnLst>
                                    <p:animMotion origin="layout" path="M 0.47578 -0.45856 L -0.35729 0.33889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54" y="3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3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grpId="4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5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grpId="6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7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grpId="8" nodeType="withEffect">
                                  <p:childTnLst>
                                    <p:animMotion origin="layout" path="M 0.73151 -0.70324 L -0.35729 0.33889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40" y="5210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9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grpId="10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25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5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25" grpId="1"/>
      <p:bldP spid="125" grpId="2"/>
      <p:bldP spid="126" grpId="3"/>
      <p:bldP spid="126" grpId="4"/>
      <p:bldP spid="127" grpId="5"/>
      <p:bldP spid="127" grpId="6"/>
      <p:bldP spid="128" grpId="7"/>
      <p:bldP spid="128" grpId="8"/>
      <p:bldP spid="129" grpId="9"/>
      <p:bldP spid="129" grpId="10"/>
      <p:bldP spid="130" grpId="11"/>
      <p:bldP spid="130" grpId="12"/>
      <p:bldP spid="131" grpId="13"/>
      <p:bldP spid="131" grpId="14"/>
      <p:bldP spid="132" grpId="15"/>
      <p:bldP spid="132" grpId="16"/>
      <p:bldP spid="132" grpId="17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728210" y="5103495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女生青春期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22000" t="-5000" r="-24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1"/>
          <p:cNvSpPr txBox="1"/>
          <p:nvPr/>
        </p:nvSpPr>
        <p:spPr>
          <a:xfrm>
            <a:off x="20478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月经初潮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体型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丰满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b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臀部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变圆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l="-35000" t="-10000" r="-35000" b="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阴毛与腋毛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" name="P55">
            <a:hlinkClick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89525" y="-911225"/>
            <a:ext cx="619125" cy="6191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2278539" y="-128250"/>
            <a:ext cx="5319803" cy="4793811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41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2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2" nodeType="withEffect"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9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7" nodeType="withEffect"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2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4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11" nodeType="withEffect"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  <p:bldP spid="15" grpId="2"/>
      <p:bldP spid="34" grpId="3"/>
      <p:bldP spid="5" grpId="4"/>
      <p:bldP spid="5" grpId="5"/>
      <p:bldP spid="10" grpId="6"/>
      <p:bldP spid="14" grpId="7"/>
      <p:bldP spid="14" grpId="8"/>
      <p:bldP spid="11" grpId="9"/>
      <p:bldP spid="16" grpId="10"/>
      <p:bldP spid="17" grpId="11"/>
      <p:bldP spid="17" grpId="12"/>
      <p:bldP spid="18" grpId="13"/>
      <p:bldP spid="19" grpId="14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728210" y="5103495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男生青春期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1"/>
          <p:cNvSpPr txBox="1"/>
          <p:nvPr/>
        </p:nvSpPr>
        <p:spPr>
          <a:xfrm>
            <a:off x="20478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遗精现象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0919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12000"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喉结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增大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声音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变粗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14"/>
            <a:stretch>
              <a:fillRect l="-11000" r="-12000" b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阴毛和胡子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" name="P56">
            <a:hlinkClick action="ppaction://media"/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99685" y="-950595"/>
            <a:ext cx="619125" cy="61912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2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2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2" nodeType="withEffect"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9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5" nodeType="withEffect"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7" nodeType="withEffect"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1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4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10" nodeType="withEffect"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12" nodeType="withEffect"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8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9" nodeType="with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5000" fill="hold" grpId="15" nodeType="withEffect"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17" nodeType="withEffect"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  <p:bldP spid="15" grpId="2"/>
      <p:bldP spid="34" grpId="3"/>
      <p:bldP spid="3" grpId="4"/>
      <p:bldP spid="5" grpId="5"/>
      <p:bldP spid="5" grpId="6"/>
      <p:bldP spid="6" grpId="7"/>
      <p:bldP spid="6" grpId="8"/>
      <p:bldP spid="10" grpId="9"/>
      <p:bldP spid="14" grpId="10"/>
      <p:bldP spid="14" grpId="11"/>
      <p:bldP spid="11" grpId="12"/>
      <p:bldP spid="11" grpId="13"/>
      <p:bldP spid="16" grpId="14"/>
      <p:bldP spid="17" grpId="15"/>
      <p:bldP spid="17" grpId="16"/>
      <p:bldP spid="18" grpId="17"/>
      <p:bldP spid="18" grpId="18"/>
      <p:bldP spid="19" grpId="19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任意多边形 124"/>
          <p:cNvSpPr/>
          <p:nvPr/>
        </p:nvSpPr>
        <p:spPr>
          <a:xfrm rot="8940187" flipV="1">
            <a:off x="7783064" y="4556947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任意多边形 125"/>
          <p:cNvSpPr/>
          <p:nvPr/>
        </p:nvSpPr>
        <p:spPr>
          <a:xfrm rot="8940187" flipV="1">
            <a:off x="4814823" y="4050614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任意多边形 126"/>
          <p:cNvSpPr/>
          <p:nvPr/>
        </p:nvSpPr>
        <p:spPr>
          <a:xfrm rot="8940187" flipV="1">
            <a:off x="3931954" y="128076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任意多边形 127"/>
          <p:cNvSpPr/>
          <p:nvPr/>
        </p:nvSpPr>
        <p:spPr>
          <a:xfrm rot="8940187" flipV="1">
            <a:off x="2258671" y="4175956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任意多边形 128"/>
          <p:cNvSpPr/>
          <p:nvPr/>
        </p:nvSpPr>
        <p:spPr>
          <a:xfrm rot="8940187" flipV="1">
            <a:off x="6400430" y="137303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1701800" y="1631315"/>
            <a:ext cx="8531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正确认识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1748790" y="2646680"/>
            <a:ext cx="8523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男女同学之间的关系</a:t>
            </a:r>
          </a:p>
        </p:txBody>
      </p:sp>
      <p:sp>
        <p:nvSpPr>
          <p:cNvPr id="132" name="椭圆 131"/>
          <p:cNvSpPr/>
          <p:nvPr/>
        </p:nvSpPr>
        <p:spPr>
          <a:xfrm>
            <a:off x="6476174" y="2623820"/>
            <a:ext cx="654432" cy="45719"/>
          </a:xfrm>
          <a:prstGeom prst="ellipse">
            <a:avLst/>
          </a:prstGeom>
          <a:gradFill>
            <a:gsLst>
              <a:gs pos="30000">
                <a:schemeClr val="bg1">
                  <a:alpha val="50000"/>
                </a:schemeClr>
              </a:gs>
              <a:gs pos="8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57">
            <a:hlinkClick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10" y="-951230"/>
            <a:ext cx="619125" cy="61912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5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5" nodeType="withEffect"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132"/>
                                        </p:tgtEl>
                                      </p:cBhvr>
                                      <p:by x="20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xit" presetSubtype="16" fill="hold" grpId="17" nodeType="withEffect">
                                  <p:childTnLst>
                                    <p:animEffect transition="out" filter="circle(in)">
                                      <p:cBhvr>
                                        <p:cTn id="16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2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50000" fill="hold" grpId="13" nodeType="withEffect">
                                  <p:childTnLst>
                                    <p:animMotion origin="layout" path="M 5.55112E-17 -3.7037E-06 L 0.25 -3.7037E-06" pathEditMode="relative" rAng="0" ptsTypes="AA">
                                      <p:cBhvr>
                                        <p:cTn id="25" dur="2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decel="50000" fill="hold" grpId="11" nodeType="withEffect">
                                  <p:childTnLst>
                                    <p:animMotion origin="layout" path="M 1.25E-06 2.96296E-06 L -0.25 2.96296E-06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2" nodeType="withEffect">
                                  <p:childTnLst>
                                    <p:animMotion origin="layout" path="M 0.47578 -0.45856 L -0.35729 0.33889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54" y="3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3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grpId="4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5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grpId="6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7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grpId="8" nodeType="withEffect">
                                  <p:childTnLst>
                                    <p:animMotion origin="layout" path="M 0.73151 -0.70324 L -0.35729 0.33889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40" y="5210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9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grpId="10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5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25" grpId="1"/>
      <p:bldP spid="125" grpId="2"/>
      <p:bldP spid="126" grpId="3"/>
      <p:bldP spid="126" grpId="4"/>
      <p:bldP spid="127" grpId="5"/>
      <p:bldP spid="127" grpId="6"/>
      <p:bldP spid="128" grpId="7"/>
      <p:bldP spid="128" grpId="8"/>
      <p:bldP spid="129" grpId="9"/>
      <p:bldP spid="129" grpId="10"/>
      <p:bldP spid="130" grpId="11"/>
      <p:bldP spid="130" grpId="12"/>
      <p:bldP spid="131" grpId="13"/>
      <p:bldP spid="131" grpId="14"/>
      <p:bldP spid="132" grpId="15"/>
      <p:bldP spid="132" grpId="16"/>
      <p:bldP spid="132" grpId="17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609090" y="5103495"/>
            <a:ext cx="9326880" cy="55308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对异性的爱慕是一种正常的、健康的生理、心理现象。</a:t>
            </a:r>
            <a:endParaRPr lang="zh-CN" altLang="en-US" sz="3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19" name="TextBox 31"/>
          <p:cNvSpPr txBox="1"/>
          <p:nvPr/>
        </p:nvSpPr>
        <p:spPr>
          <a:xfrm>
            <a:off x="6156325" y="2222500"/>
            <a:ext cx="45516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性意识的萌发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是青春期典型的心理特点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117" name="图片 116"/>
          <p:cNvPicPr/>
          <p:nvPr/>
        </p:nvPicPr>
        <p:blipFill>
          <a:blip r:embed="rId11"/>
          <a:srcRect t="15123"/>
          <a:stretch>
            <a:fillRect/>
          </a:stretch>
        </p:blipFill>
        <p:spPr>
          <a:xfrm>
            <a:off x="1532255" y="1438275"/>
            <a:ext cx="4572000" cy="258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58">
            <a:hlinkClick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78425" y="-950595"/>
            <a:ext cx="619125" cy="6191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6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2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  <p:bldP spid="19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Box 31"/>
          <p:cNvSpPr txBox="1"/>
          <p:nvPr/>
        </p:nvSpPr>
        <p:spPr>
          <a:xfrm>
            <a:off x="6194743" y="1684135"/>
            <a:ext cx="4551680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生命产生的过程</a:t>
            </a:r>
            <a:endParaRPr lang="zh-CN" altLang="en-US" sz="36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06831" y="1350009"/>
            <a:ext cx="3461459" cy="1797685"/>
            <a:chOff x="1906831" y="1826259"/>
            <a:chExt cx="3461459" cy="179768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2679065" y="1826259"/>
              <a:ext cx="1797685" cy="179768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4476750" y="2111608"/>
              <a:ext cx="891540" cy="24582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4532630" y="2642786"/>
              <a:ext cx="744294" cy="20522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4410990" y="3133363"/>
              <a:ext cx="744294" cy="20522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1906831" y="2834305"/>
              <a:ext cx="744294" cy="20522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1934771" y="2357437"/>
              <a:ext cx="744294" cy="20522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1965251" y="2045778"/>
              <a:ext cx="744294" cy="20522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1965251" y="3120232"/>
              <a:ext cx="744294" cy="205228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140" t="56135" r="48655" b="2337"/>
          <a:stretch>
            <a:fillRect/>
          </a:stretch>
        </p:blipFill>
        <p:spPr>
          <a:xfrm>
            <a:off x="1969696" y="874977"/>
            <a:ext cx="3511624" cy="28479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53179" t="5666" r="-4384" b="52806"/>
          <a:stretch>
            <a:fillRect/>
          </a:stretch>
        </p:blipFill>
        <p:spPr>
          <a:xfrm>
            <a:off x="2032561" y="1036681"/>
            <a:ext cx="3511624" cy="284797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50990" t="56158" r="-2195" b="2314"/>
          <a:stretch>
            <a:fillRect/>
          </a:stretch>
        </p:blipFill>
        <p:spPr>
          <a:xfrm>
            <a:off x="2088900" y="845162"/>
            <a:ext cx="3511624" cy="28479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2011606" y="313591"/>
            <a:ext cx="3449102" cy="3449102"/>
          </a:xfrm>
          <a:prstGeom prst="rect">
            <a:avLst/>
          </a:prstGeom>
        </p:spPr>
      </p:pic>
      <p:sp>
        <p:nvSpPr>
          <p:cNvPr id="38" name="TextBox 31"/>
          <p:cNvSpPr txBox="1"/>
          <p:nvPr/>
        </p:nvSpPr>
        <p:spPr>
          <a:xfrm>
            <a:off x="6107192" y="1689828"/>
            <a:ext cx="4551680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受孕过程为</a:t>
            </a:r>
            <a:endParaRPr lang="zh-CN" altLang="en-US" sz="36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496219" y="3642517"/>
            <a:ext cx="9221946" cy="7997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性成熟的个体，才能结合产生生命。受精和怀孕：受精是精子和卵子相互作用，结合产生一个新个体细胞的一个过程，精子和卵子结合叫受孕或受精。</a:t>
            </a:r>
            <a:endParaRPr lang="zh-CN" altLang="en-US" sz="2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616478" y="3548374"/>
            <a:ext cx="8849449" cy="11690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男方将精液射入女方的阴道内，精子依靠尾部摆动向子宫游弋，然后再进入输卵管。男性每次射出的精液中含有数亿个精子，但绝大部分精子有阴道酸性环境中失去活力或死亡，只有极少数精子能够克服重重阻力到达输卵管。</a:t>
            </a:r>
            <a:endParaRPr lang="zh-CN" altLang="en-US" sz="2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42" name="ShortSwoosh10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88900" y="-935305"/>
            <a:ext cx="540000" cy="540000"/>
          </a:xfrm>
          <a:prstGeom prst="rect">
            <a:avLst/>
          </a:prstGeom>
        </p:spPr>
      </p:pic>
      <p:sp>
        <p:nvSpPr>
          <p:cNvPr id="43" name="TextBox 31"/>
          <p:cNvSpPr txBox="1"/>
          <p:nvPr/>
        </p:nvSpPr>
        <p:spPr>
          <a:xfrm>
            <a:off x="6176645" y="2392771"/>
            <a:ext cx="4551680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受精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4" name="TextBox 31"/>
          <p:cNvSpPr txBox="1"/>
          <p:nvPr/>
        </p:nvSpPr>
        <p:spPr>
          <a:xfrm>
            <a:off x="6081712" y="2401867"/>
            <a:ext cx="4551680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形成受精卵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5" name="TextBox 31"/>
          <p:cNvSpPr txBox="1"/>
          <p:nvPr/>
        </p:nvSpPr>
        <p:spPr>
          <a:xfrm>
            <a:off x="6190689" y="2418707"/>
            <a:ext cx="4551680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细胞分裂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6" name="TextBox 31"/>
          <p:cNvSpPr txBox="1"/>
          <p:nvPr/>
        </p:nvSpPr>
        <p:spPr>
          <a:xfrm>
            <a:off x="6078044" y="2395075"/>
            <a:ext cx="4551680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性交时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" name="生命产生的过程">
            <a:hlinkClick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08515" y="-981056"/>
            <a:ext cx="609600" cy="609601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47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3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4" nodeType="withEffect"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8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9" nodeType="withEffect"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0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1" nodeType="withEffect"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12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3" nodeType="withEffect"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5" nodeType="withEffect"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81" dur="94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0" presetClass="entr" presetSubtype="0" decel="100000" fill="hold" grpId="2" nodeType="withEffect"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14" nodeType="withEffect"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7" nodeType="withEffect">
                                  <p:childTnLst>
                                    <p:set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0" presetClass="entr" presetSubtype="0" decel="100000" fill="hold" nodeType="withEffect"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10000" fill="hold" nodeType="withEffect"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0" grpId="0"/>
      <p:bldP spid="20" grpId="1"/>
      <p:bldP spid="38" grpId="2"/>
      <p:bldP spid="39" grpId="3"/>
      <p:bldP spid="39" grpId="4"/>
      <p:bldP spid="39" grpId="5"/>
      <p:bldP spid="41" grpId="6"/>
      <p:bldP spid="41" grpId="7"/>
      <p:bldP spid="43" grpId="8"/>
      <p:bldP spid="43" grpId="9"/>
      <p:bldP spid="44" grpId="10"/>
      <p:bldP spid="44" grpId="11"/>
      <p:bldP spid="45" grpId="12"/>
      <p:bldP spid="45" grpId="13"/>
      <p:bldP spid="46" grpId="14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任意多边形 124"/>
          <p:cNvSpPr/>
          <p:nvPr/>
        </p:nvSpPr>
        <p:spPr>
          <a:xfrm rot="8940187" flipV="1">
            <a:off x="7783064" y="4556947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任意多边形 125"/>
          <p:cNvSpPr/>
          <p:nvPr/>
        </p:nvSpPr>
        <p:spPr>
          <a:xfrm rot="8940187" flipV="1">
            <a:off x="4814823" y="4050614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任意多边形 126"/>
          <p:cNvSpPr/>
          <p:nvPr/>
        </p:nvSpPr>
        <p:spPr>
          <a:xfrm rot="8940187" flipV="1">
            <a:off x="3931954" y="128076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任意多边形 127"/>
          <p:cNvSpPr/>
          <p:nvPr/>
        </p:nvSpPr>
        <p:spPr>
          <a:xfrm rot="8940187" flipV="1">
            <a:off x="2258671" y="4175956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任意多边形 128"/>
          <p:cNvSpPr/>
          <p:nvPr/>
        </p:nvSpPr>
        <p:spPr>
          <a:xfrm rot="8940187" flipV="1">
            <a:off x="6400430" y="137303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1701800" y="1631315"/>
            <a:ext cx="8531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异性之间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1748790" y="2646680"/>
            <a:ext cx="8523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chemeClr val="bg1">
                    <a:alpha val="75000"/>
                  </a:schemeClr>
                </a:solidFill>
                <a:latin typeface="+mn-ea"/>
                <a:sym typeface="+mn-ea"/>
              </a:rPr>
              <a:t>的</a:t>
            </a:r>
            <a:r>
              <a:rPr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交往应该做到</a:t>
            </a:r>
          </a:p>
        </p:txBody>
      </p:sp>
      <p:sp>
        <p:nvSpPr>
          <p:cNvPr id="132" name="椭圆 131"/>
          <p:cNvSpPr/>
          <p:nvPr/>
        </p:nvSpPr>
        <p:spPr>
          <a:xfrm>
            <a:off x="6476174" y="2623820"/>
            <a:ext cx="654432" cy="45719"/>
          </a:xfrm>
          <a:prstGeom prst="ellipse">
            <a:avLst/>
          </a:prstGeom>
          <a:gradFill>
            <a:gsLst>
              <a:gs pos="30000">
                <a:schemeClr val="bg1">
                  <a:alpha val="50000"/>
                </a:schemeClr>
              </a:gs>
              <a:gs pos="8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0530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99635" y="-946468"/>
            <a:ext cx="609600" cy="6096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99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5" nodeType="withEffect"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132"/>
                                        </p:tgtEl>
                                      </p:cBhvr>
                                      <p:by x="20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xit" presetSubtype="16" fill="hold" grpId="17" nodeType="withEffect">
                                  <p:childTnLst>
                                    <p:animEffect transition="out" filter="circle(in)">
                                      <p:cBhvr>
                                        <p:cTn id="16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2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50000" fill="hold" grpId="13" nodeType="withEffect">
                                  <p:childTnLst>
                                    <p:animMotion origin="layout" path="M 5.55112E-17 -3.7037E-06 L 0.25 -3.7037E-06" pathEditMode="relative" rAng="0" ptsTypes="AA">
                                      <p:cBhvr>
                                        <p:cTn id="25" dur="2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decel="50000" fill="hold" grpId="11" nodeType="withEffect">
                                  <p:childTnLst>
                                    <p:animMotion origin="layout" path="M 1.25E-06 2.96296E-06 L -0.25 2.96296E-06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2" nodeType="withEffect">
                                  <p:childTnLst>
                                    <p:animMotion origin="layout" path="M 0.47578 -0.45856 L -0.35729 0.33889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54" y="3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3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grpId="4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5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grpId="6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7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grpId="8" nodeType="withEffect">
                                  <p:childTnLst>
                                    <p:animMotion origin="layout" path="M 0.73151 -0.70324 L -0.35729 0.33889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40" y="5210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9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grpId="10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99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5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25" grpId="1"/>
      <p:bldP spid="125" grpId="2"/>
      <p:bldP spid="126" grpId="3"/>
      <p:bldP spid="126" grpId="4"/>
      <p:bldP spid="127" grpId="5"/>
      <p:bldP spid="127" grpId="6"/>
      <p:bldP spid="128" grpId="7"/>
      <p:bldP spid="128" grpId="8"/>
      <p:bldP spid="129" grpId="9"/>
      <p:bldP spid="129" grpId="10"/>
      <p:bldP spid="130" grpId="11"/>
      <p:bldP spid="130" grpId="12"/>
      <p:bldP spid="131" grpId="13"/>
      <p:bldP spid="131" grpId="14"/>
      <p:bldP spid="132" grpId="15"/>
      <p:bldP spid="132" grpId="16"/>
      <p:bldP spid="132" grpId="17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480310" y="5103495"/>
            <a:ext cx="729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明确自己的底线，以免悔恨终身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4093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5013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26000" r="-26000" b="-3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1"/>
          <p:cNvSpPr txBox="1"/>
          <p:nvPr/>
        </p:nvSpPr>
        <p:spPr>
          <a:xfrm>
            <a:off x="36099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拒绝早恋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0986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1907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12000" t="-2000" r="-6000" b="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6476365" y="3075305"/>
            <a:ext cx="31261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拒绝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发生性关系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573145" y="1339215"/>
            <a:ext cx="1507490" cy="1507490"/>
            <a:chOff x="2772" y="4133"/>
            <a:chExt cx="2700" cy="2700"/>
          </a:xfrm>
        </p:grpSpPr>
        <p:sp>
          <p:nvSpPr>
            <p:cNvPr id="2" name="椭圆 1"/>
            <p:cNvSpPr/>
            <p:nvPr/>
          </p:nvSpPr>
          <p:spPr>
            <a:xfrm>
              <a:off x="2772" y="4133"/>
              <a:ext cx="2700" cy="2700"/>
            </a:xfrm>
            <a:prstGeom prst="ellipse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2" idx="7"/>
              <a:endCxn id="2" idx="3"/>
            </p:cNvCxnSpPr>
            <p:nvPr/>
          </p:nvCxnSpPr>
          <p:spPr>
            <a:xfrm flipH="1">
              <a:off x="3167" y="4528"/>
              <a:ext cx="1910" cy="1910"/>
            </a:xfrm>
            <a:prstGeom prst="line">
              <a:avLst/>
            </a:prstGeom>
            <a:ln w="698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7259320" y="1339215"/>
            <a:ext cx="1507490" cy="1507490"/>
            <a:chOff x="2772" y="4133"/>
            <a:chExt cx="2700" cy="2700"/>
          </a:xfrm>
        </p:grpSpPr>
        <p:sp>
          <p:nvSpPr>
            <p:cNvPr id="22" name="椭圆 21"/>
            <p:cNvSpPr/>
            <p:nvPr/>
          </p:nvSpPr>
          <p:spPr>
            <a:xfrm>
              <a:off x="2772" y="4133"/>
              <a:ext cx="2700" cy="2700"/>
            </a:xfrm>
            <a:prstGeom prst="ellipse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连接符 22"/>
            <p:cNvCxnSpPr>
              <a:stCxn id="22" idx="7"/>
              <a:endCxn id="22" idx="3"/>
            </p:cNvCxnSpPr>
            <p:nvPr/>
          </p:nvCxnSpPr>
          <p:spPr>
            <a:xfrm flipH="1">
              <a:off x="3167" y="4528"/>
              <a:ext cx="1910" cy="1910"/>
            </a:xfrm>
            <a:prstGeom prst="line">
              <a:avLst/>
            </a:prstGeom>
            <a:ln w="698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60">
            <a:hlinkClick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98745" y="-911225"/>
            <a:ext cx="619125" cy="61912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214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7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32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9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4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6" nodeType="withEffect"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8" nodeType="withEffect"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  <p:bldP spid="34" grpId="2"/>
      <p:bldP spid="3" grpId="3"/>
      <p:bldP spid="4" grpId="4"/>
      <p:bldP spid="4" grpId="5"/>
      <p:bldP spid="5" grpId="6"/>
      <p:bldP spid="5" grpId="7"/>
      <p:bldP spid="6" grpId="8"/>
      <p:bldP spid="6" grpId="9"/>
      <p:bldP spid="10" grpId="1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82" y="2703"/>
              <a:ext cx="4488" cy="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中学生应该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怎样预防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艾滋病的发生？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62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1740" y="-9906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51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4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6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3409950" y="1152525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4090" y="1252855"/>
            <a:ext cx="1697355" cy="1697990"/>
          </a:xfrm>
          <a:prstGeom prst="ellipse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45945" y="5064760"/>
            <a:ext cx="886206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安全套在性行为中是第一道安全防线。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4" name="TextBox 31"/>
          <p:cNvSpPr txBox="1"/>
          <p:nvPr/>
        </p:nvSpPr>
        <p:spPr>
          <a:xfrm>
            <a:off x="3001010" y="3075305"/>
            <a:ext cx="26987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拒绝婚前性行为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0986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6476365" y="3075305"/>
            <a:ext cx="31261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正确使用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安全套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597275" y="1348740"/>
            <a:ext cx="1507490" cy="1507490"/>
            <a:chOff x="2772" y="4133"/>
            <a:chExt cx="2700" cy="2700"/>
          </a:xfrm>
        </p:grpSpPr>
        <p:sp>
          <p:nvSpPr>
            <p:cNvPr id="2" name="椭圆 1"/>
            <p:cNvSpPr/>
            <p:nvPr/>
          </p:nvSpPr>
          <p:spPr>
            <a:xfrm>
              <a:off x="2772" y="4133"/>
              <a:ext cx="2700" cy="2700"/>
            </a:xfrm>
            <a:prstGeom prst="ellipse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2" idx="7"/>
              <a:endCxn id="2" idx="3"/>
            </p:cNvCxnSpPr>
            <p:nvPr/>
          </p:nvCxnSpPr>
          <p:spPr>
            <a:xfrm flipH="1">
              <a:off x="3167" y="4528"/>
              <a:ext cx="1910" cy="1910"/>
            </a:xfrm>
            <a:prstGeom prst="line">
              <a:avLst/>
            </a:prstGeom>
            <a:ln w="698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6455" y="1254125"/>
            <a:ext cx="1685925" cy="1676400"/>
          </a:xfrm>
          <a:prstGeom prst="ellipse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9160" y="1301750"/>
            <a:ext cx="1581150" cy="1581150"/>
          </a:xfrm>
          <a:prstGeom prst="rect">
            <a:avLst/>
          </a:prstGeom>
        </p:spPr>
      </p:pic>
      <p:pic>
        <p:nvPicPr>
          <p:cNvPr id="9" name="艾滋 初中篇补(1)">
            <a:hlinkClick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9125" y="-911225"/>
            <a:ext cx="619125" cy="61912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26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7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3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5" nodeType="withEffect"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44" dur="356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4" grpId="0"/>
      <p:bldP spid="15" grpId="1"/>
      <p:bldP spid="15" grpId="2"/>
      <p:bldP spid="4" grpId="3"/>
      <p:bldP spid="4" grpId="4"/>
      <p:bldP spid="5" grpId="5"/>
      <p:bldP spid="5" grpId="6"/>
      <p:bldP spid="10" grpId="7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094230" y="1691640"/>
            <a:ext cx="6532880" cy="20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那听到艾滋病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大家首先想到了什么？</a:t>
            </a:r>
          </a:p>
        </p:txBody>
      </p:sp>
      <p:pic>
        <p:nvPicPr>
          <p:cNvPr id="2" name="图片 1" descr="老师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745" y="1226820"/>
            <a:ext cx="4848225" cy="6858000"/>
          </a:xfrm>
          <a:prstGeom prst="rect">
            <a:avLst/>
          </a:prstGeom>
          <a:effectLst>
            <a:outerShdw blurRad="76200" dir="13500000" sx="69000" sy="69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137535" y="5103495"/>
            <a:ext cx="594868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中学生如何预防艾滋病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22000" t="-5000" r="-24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1"/>
          <p:cNvSpPr txBox="1"/>
          <p:nvPr/>
        </p:nvSpPr>
        <p:spPr>
          <a:xfrm>
            <a:off x="20478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洁身自好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142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2349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699510" y="3075305"/>
            <a:ext cx="47688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避免使用污染的注射器或其他刺穿工具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40994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502015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t="1000" r="-52000" b="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8373110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远离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毒品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03238" y="-911455"/>
            <a:ext cx="540000" cy="540000"/>
          </a:xfrm>
          <a:prstGeom prst="rect">
            <a:avLst/>
          </a:prstGeom>
        </p:spPr>
      </p:pic>
      <p:pic>
        <p:nvPicPr>
          <p:cNvPr id="8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36688" y="-911455"/>
            <a:ext cx="540000" cy="540000"/>
          </a:xfrm>
          <a:prstGeom prst="rect">
            <a:avLst/>
          </a:prstGeom>
        </p:spPr>
      </p:pic>
      <p:pic>
        <p:nvPicPr>
          <p:cNvPr id="9" name="P63">
            <a:hlinkClick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65795" y="-950595"/>
            <a:ext cx="619125" cy="61912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73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2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31" dur="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7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6" nodeType="withEffect"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46" dur="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2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9" nodeType="withEffect"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5000" fill="hold" grpId="11" nodeType="withEffect"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5" grpId="1"/>
      <p:bldP spid="34" grpId="2"/>
      <p:bldP spid="3" grpId="3"/>
      <p:bldP spid="5" grpId="4"/>
      <p:bldP spid="5" grpId="5"/>
      <p:bldP spid="6" grpId="6"/>
      <p:bldP spid="6" grpId="7"/>
      <p:bldP spid="10" grpId="8"/>
      <p:bldP spid="14" grpId="9"/>
      <p:bldP spid="14" grpId="10"/>
      <p:bldP spid="11" grpId="11"/>
      <p:bldP spid="11" grpId="12"/>
      <p:bldP spid="16" grpId="13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137535" y="5103495"/>
            <a:ext cx="594868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艾滋病可以治疗吗？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1"/>
          <p:cNvSpPr>
            <a:spLocks noChangeArrowheads="1"/>
          </p:cNvSpPr>
          <p:nvPr/>
        </p:nvSpPr>
        <p:spPr bwMode="auto">
          <a:xfrm>
            <a:off x="1714500" y="1524025"/>
            <a:ext cx="2214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没有疫苗</a:t>
            </a:r>
          </a:p>
        </p:txBody>
      </p:sp>
      <p:sp>
        <p:nvSpPr>
          <p:cNvPr id="12" name="TextBox 2"/>
          <p:cNvSpPr>
            <a:spLocks noChangeArrowheads="1"/>
          </p:cNvSpPr>
          <p:nvPr/>
        </p:nvSpPr>
        <p:spPr bwMode="auto">
          <a:xfrm>
            <a:off x="1714500" y="2157512"/>
            <a:ext cx="3230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终身不可治愈</a:t>
            </a:r>
          </a:p>
        </p:txBody>
      </p:sp>
      <p:sp>
        <p:nvSpPr>
          <p:cNvPr id="13" name="TextBox 3"/>
          <p:cNvSpPr>
            <a:spLocks noChangeArrowheads="1"/>
          </p:cNvSpPr>
          <p:nvPr/>
        </p:nvSpPr>
        <p:spPr bwMode="auto">
          <a:xfrm>
            <a:off x="1714500" y="2790999"/>
            <a:ext cx="8818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可以通过药物得到有效控制</a:t>
            </a:r>
            <a:r>
              <a:rPr lang="zh-CN"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，</a:t>
            </a:r>
            <a:r>
              <a:rPr lang="en-US"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延长寿命</a:t>
            </a:r>
          </a:p>
        </p:txBody>
      </p:sp>
      <p:sp>
        <p:nvSpPr>
          <p:cNvPr id="17" name="TextBox 4"/>
          <p:cNvSpPr>
            <a:spLocks noChangeArrowheads="1"/>
          </p:cNvSpPr>
          <p:nvPr/>
        </p:nvSpPr>
        <p:spPr bwMode="auto">
          <a:xfrm>
            <a:off x="1712912" y="3405436"/>
            <a:ext cx="5262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如果近期有过高危行为</a:t>
            </a:r>
          </a:p>
        </p:txBody>
      </p:sp>
      <p:sp>
        <p:nvSpPr>
          <p:cNvPr id="18" name="TextBox 5"/>
          <p:cNvSpPr>
            <a:spLocks noChangeArrowheads="1"/>
          </p:cNvSpPr>
          <p:nvPr/>
        </p:nvSpPr>
        <p:spPr bwMode="auto">
          <a:xfrm>
            <a:off x="1714500" y="4067497"/>
            <a:ext cx="4754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应尽快进行检测确认</a:t>
            </a:r>
          </a:p>
        </p:txBody>
      </p:sp>
      <p:sp>
        <p:nvSpPr>
          <p:cNvPr id="19" name="矩形 18"/>
          <p:cNvSpPr/>
          <p:nvPr/>
        </p:nvSpPr>
        <p:spPr>
          <a:xfrm>
            <a:off x="1700707" y="599393"/>
            <a:ext cx="405447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0000"/>
              </a:lnSpc>
            </a:pPr>
            <a:r>
              <a:rPr lang="zh-CN" altLang="en-US" sz="6000" b="1" spc="6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面对</a:t>
            </a:r>
            <a:r>
              <a:rPr lang="en-US" altLang="zh-CN" sz="6000" b="1" spc="6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AIDS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4319620" y="831593"/>
            <a:ext cx="3785958" cy="3785958"/>
            <a:chOff x="5610578" y="666045"/>
            <a:chExt cx="2709332" cy="2709332"/>
          </a:xfrm>
        </p:grpSpPr>
        <p:sp>
          <p:nvSpPr>
            <p:cNvPr id="21" name="椭圆 20"/>
            <p:cNvSpPr/>
            <p:nvPr/>
          </p:nvSpPr>
          <p:spPr>
            <a:xfrm>
              <a:off x="5610578" y="666045"/>
              <a:ext cx="2709332" cy="2709332"/>
            </a:xfrm>
            <a:prstGeom prst="ellipse">
              <a:avLst/>
            </a:prstGeom>
            <a:noFill/>
            <a:ln w="190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>
              <a:stCxn id="21" idx="1"/>
              <a:endCxn id="21" idx="5"/>
            </p:cNvCxnSpPr>
            <p:nvPr/>
          </p:nvCxnSpPr>
          <p:spPr>
            <a:xfrm>
              <a:off x="6007350" y="1062817"/>
              <a:ext cx="1915788" cy="1915788"/>
            </a:xfrm>
            <a:prstGeom prst="line">
              <a:avLst/>
            </a:prstGeom>
            <a:ln w="190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0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childTnLst>
                                    <p:cmd type="call" cmd="playFrom(0.0)">
                                      <p:cBhvr additive="base">
                                        <p:cTn id="7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3" presetClass="entr" presetSubtype="36" fill="hold" grpId="14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4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2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1800"/>
                            </p:stCondLst>
                            <p:childTnLst>
                              <p:par>
                                <p:cTn id="31" presetID="35" presetClass="emph" presetSubtype="0" repeatCount="4000" fill="hold" grpId="5" nodeType="afterEffect">
                                  <p:childTnLst>
                                    <p:anim calcmode="fmla" valueType="str">
                                      <p:cBhvr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2300"/>
                            </p:stCondLst>
                            <p:childTnLst>
                              <p:par>
                                <p:cTn id="34" presetID="10" presetClass="entr" presetSubtype="0" fill="hold" grpId="7" nodeType="after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3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2800"/>
                            </p:stCondLst>
                            <p:childTnLst>
                              <p:par>
                                <p:cTn id="38" presetID="35" presetClass="emph" presetSubtype="0" repeatCount="4000" fill="hold" grpId="6" nodeType="afterEffect">
                                  <p:childTnLst>
                                    <p:anim calcmode="fmla" valueType="str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0" presetClass="entr" presetSubtype="0" fill="hold" grpId="9" nodeType="after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4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3800"/>
                            </p:stCondLst>
                            <p:childTnLst>
                              <p:par>
                                <p:cTn id="45" presetID="35" presetClass="emph" presetSubtype="0" repeatCount="4000" fill="hold" grpId="8" nodeType="afterEffect">
                                  <p:childTnLst>
                                    <p:anim calcmode="fmla" valueType="str">
                                      <p:cBhvr>
                                        <p:cTn id="4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4300"/>
                            </p:stCondLst>
                            <p:childTnLst>
                              <p:par>
                                <p:cTn id="48" presetID="10" presetClass="entr" presetSubtype="0" fill="hold" grpId="11" nodeType="after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5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withGroup">
                            <p:stCondLst>
                              <p:cond delay="4800"/>
                            </p:stCondLst>
                            <p:childTnLst>
                              <p:par>
                                <p:cTn id="52" presetID="35" presetClass="emph" presetSubtype="0" repeatCount="4000" fill="hold" grpId="10" nodeType="afterEffect">
                                  <p:childTnLst>
                                    <p:anim calcmode="fmla" valueType="str"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5300"/>
                            </p:stCondLst>
                            <p:childTnLst>
                              <p:par>
                                <p:cTn id="55" presetID="10" presetClass="entr" presetSubtype="0" fill="hold" grpId="13" nodeType="after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5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5800"/>
                            </p:stCondLst>
                            <p:childTnLst>
                              <p:par>
                                <p:cTn id="59" presetID="35" presetClass="emph" presetSubtype="0" repeatCount="4000" fill="hold" grpId="12" nodeType="afterEffect">
                                  <p:childTnLst>
                                    <p:anim calcmode="fmla" valueType="str">
                                      <p:cBhvr>
                                        <p:cTn id="6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withGroup">
                            <p:stCondLst>
                              <p:cond delay="6300"/>
                            </p:stCondLst>
                            <p:childTnLst>
                              <p:par>
                                <p:cTn id="62" presetID="23" presetClass="entr" presetSubtype="32" fill="hold" nodeType="after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705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6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5" grpId="1"/>
      <p:bldP spid="15" grpId="2"/>
      <p:bldP spid="15" grpId="3"/>
      <p:bldP spid="9" grpId="4"/>
      <p:bldP spid="9" grpId="5"/>
      <p:bldP spid="12" grpId="6"/>
      <p:bldP spid="12" grpId="7"/>
      <p:bldP spid="13" grpId="8"/>
      <p:bldP spid="13" grpId="9"/>
      <p:bldP spid="17" grpId="10"/>
      <p:bldP spid="17" grpId="11"/>
      <p:bldP spid="18" grpId="12"/>
      <p:bldP spid="18" grpId="13"/>
      <p:bldP spid="19" grpId="14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056" y="3251"/>
              <a:ext cx="3088" cy="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消除歧视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共享生命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66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06825" y="-95123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51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4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6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8"/>
            <a:stretch>
              <a:fillRect l="-8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0478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一同洗浴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194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46000"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共用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马桶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11"/>
            <a:stretch>
              <a:fillRect l="-14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拥抱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40000" r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握手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3"/>
          <a:srcRect l="22737" r="30635"/>
          <a:stretch>
            <a:fillRect/>
          </a:stretch>
        </p:blipFill>
        <p:spPr>
          <a:xfrm>
            <a:off x="9818370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812479" y="1808976"/>
            <a:ext cx="4956806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 bwMode="auto">
          <a:xfrm>
            <a:off x="4007639" y="854617"/>
            <a:ext cx="4566487" cy="313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67">
            <a:hlinkClick action="ppaction://media"/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71665" y="-990600"/>
            <a:ext cx="619125" cy="61912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4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1" nodeType="withEffect"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3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1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7" nodeType="withEffect"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9" nodeType="withEffect"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5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12" nodeType="withEffect"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14" nodeType="withEffect"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18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7" nodeType="withEffect"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36" fill="hold" nodeType="with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/>
      <p:bldP spid="2" grpId="1"/>
      <p:bldP spid="7" grpId="2"/>
      <p:bldP spid="7" grpId="3"/>
      <p:bldP spid="8" grpId="4"/>
      <p:bldP spid="8" grpId="5"/>
      <p:bldP spid="10" grpId="6"/>
      <p:bldP spid="14" grpId="7"/>
      <p:bldP spid="14" grpId="8"/>
      <p:bldP spid="15" grpId="9"/>
      <p:bldP spid="15" grpId="10"/>
      <p:bldP spid="16" grpId="11"/>
      <p:bldP spid="17" grpId="12"/>
      <p:bldP spid="17" grpId="13"/>
      <p:bldP spid="18" grpId="14"/>
      <p:bldP spid="18" grpId="15"/>
      <p:bldP spid="19" grpId="16"/>
      <p:bldP spid="4" grpId="17"/>
      <p:bldP spid="4" grpId="18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pic>
        <p:nvPicPr>
          <p:cNvPr id="2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03238" y="-911455"/>
            <a:ext cx="540000" cy="540000"/>
          </a:xfrm>
          <a:prstGeom prst="rect">
            <a:avLst/>
          </a:prstGeom>
        </p:spPr>
      </p:pic>
      <p:pic>
        <p:nvPicPr>
          <p:cNvPr id="8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36688" y="-911455"/>
            <a:ext cx="540000" cy="54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35247" y="1344588"/>
            <a:ext cx="7040880" cy="2861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sz="6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消除歧视</a:t>
            </a:r>
          </a:p>
          <a:p>
            <a:pPr lvl="0" algn="l"/>
            <a:r>
              <a:rPr sz="6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携手抗艾</a:t>
            </a:r>
          </a:p>
          <a:p>
            <a:pPr lvl="0" algn="l"/>
            <a:r>
              <a:rPr lang="zh-CN" altLang="en-US" sz="6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互相关爱，共享生命</a:t>
            </a:r>
          </a:p>
        </p:txBody>
      </p:sp>
      <p:pic>
        <p:nvPicPr>
          <p:cNvPr id="3" name="Picture 2" descr="C:\Users\Administrator\Desktop\aids_ribbon [转换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 bwMode="auto">
          <a:xfrm>
            <a:off x="7844954" y="892195"/>
            <a:ext cx="1409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407795" y="5103495"/>
            <a:ext cx="9377045" cy="5530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一起行动起来，向零艾滋迈进，向美好的未来迈进！</a:t>
            </a:r>
            <a:endParaRPr lang="zh-CN" altLang="en-US" sz="3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68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5795" y="-951230"/>
            <a:ext cx="619125" cy="61912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28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1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8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3" presetClass="entr" presetSubtype="36" fill="hold" grpId="1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27" dur="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3" presetClass="entr" presetSubtype="36" fill="hold" grpId="1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40" dur="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2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3" nodeType="withEffect"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4" nodeType="withEffect"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6" grpId="1" uiExpand="1" build="p" advAuto="0"/>
      <p:bldP spid="4" grpId="2"/>
      <p:bldP spid="4" grpId="3"/>
      <p:bldP spid="4" grpId="4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rgbClr val="002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3628">
                  <a:alpha val="19000"/>
                </a:srgbClr>
              </a:gs>
              <a:gs pos="71000">
                <a:srgbClr val="00261B"/>
              </a:gs>
            </a:gsLst>
            <a:lin ang="189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820757" y="4518467"/>
            <a:ext cx="2425129" cy="2425129"/>
            <a:chOff x="5497817" y="860935"/>
            <a:chExt cx="2425129" cy="2425129"/>
          </a:xfrm>
        </p:grpSpPr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6594657" y="2049285"/>
              <a:ext cx="1062528" cy="1062528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5497817" y="860935"/>
              <a:ext cx="2425129" cy="2425129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椭圆 3"/>
          <p:cNvSpPr>
            <a:spLocks noChangeAspect="1"/>
          </p:cNvSpPr>
          <p:nvPr/>
        </p:nvSpPr>
        <p:spPr>
          <a:xfrm>
            <a:off x="-902377" y="-2305508"/>
            <a:ext cx="8477574" cy="8477574"/>
          </a:xfrm>
          <a:prstGeom prst="ellipse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4747914" y="1261107"/>
            <a:ext cx="9821917" cy="982191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6612520" y="-956310"/>
            <a:ext cx="5779177" cy="5779177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63100" y="2714787"/>
            <a:ext cx="5146619" cy="4216159"/>
            <a:chOff x="1902504" y="2078828"/>
            <a:chExt cx="5146619" cy="4216159"/>
          </a:xfrm>
        </p:grpSpPr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902504" y="3388961"/>
              <a:ext cx="2867811" cy="2867811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3167150" y="4227443"/>
              <a:ext cx="2067544" cy="20675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2955886" y="2078828"/>
              <a:ext cx="4093237" cy="4093237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902378" y="771530"/>
            <a:ext cx="5796089" cy="5107883"/>
            <a:chOff x="-902378" y="771530"/>
            <a:chExt cx="5796089" cy="5107883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-902378" y="1698776"/>
              <a:ext cx="4180637" cy="4180637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713074" y="771530"/>
              <a:ext cx="4180637" cy="4180637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53972" y="-2467351"/>
            <a:ext cx="3407148" cy="3530169"/>
            <a:chOff x="6618415" y="0"/>
            <a:chExt cx="3407148" cy="3530169"/>
          </a:xfrm>
        </p:grpSpPr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6618415" y="0"/>
              <a:ext cx="3407148" cy="3407148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6647233" y="1899404"/>
              <a:ext cx="1630765" cy="1630765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椭圆 20"/>
          <p:cNvSpPr>
            <a:spLocks noChangeAspect="1"/>
          </p:cNvSpPr>
          <p:nvPr/>
        </p:nvSpPr>
        <p:spPr>
          <a:xfrm>
            <a:off x="-7164142" y="-2590372"/>
            <a:ext cx="18722293" cy="1607177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71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-6946399" y="-7523023"/>
            <a:ext cx="18722293" cy="1683419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71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music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765300" y="236538"/>
            <a:ext cx="609600" cy="60960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4947757" y="4645467"/>
            <a:ext cx="2425129" cy="2425129"/>
            <a:chOff x="5497817" y="860935"/>
            <a:chExt cx="2425129" cy="2425129"/>
          </a:xfrm>
        </p:grpSpPr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6594657" y="2049285"/>
              <a:ext cx="1062528" cy="1062528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5497817" y="860935"/>
              <a:ext cx="2425129" cy="2425129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3" name="椭圆 52"/>
          <p:cNvSpPr>
            <a:spLocks noChangeAspect="1"/>
          </p:cNvSpPr>
          <p:nvPr/>
        </p:nvSpPr>
        <p:spPr>
          <a:xfrm>
            <a:off x="6739520" y="-829310"/>
            <a:ext cx="5779177" cy="5779177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890100" y="2841787"/>
            <a:ext cx="5146619" cy="4216159"/>
            <a:chOff x="1902504" y="2078828"/>
            <a:chExt cx="5146619" cy="4216159"/>
          </a:xfrm>
        </p:grpSpPr>
        <p:sp>
          <p:nvSpPr>
            <p:cNvPr id="55" name="椭圆 54"/>
            <p:cNvSpPr>
              <a:spLocks noChangeAspect="1"/>
            </p:cNvSpPr>
            <p:nvPr/>
          </p:nvSpPr>
          <p:spPr>
            <a:xfrm>
              <a:off x="1902504" y="3388961"/>
              <a:ext cx="2867811" cy="2867811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>
              <a:spLocks noChangeAspect="1"/>
            </p:cNvSpPr>
            <p:nvPr/>
          </p:nvSpPr>
          <p:spPr>
            <a:xfrm>
              <a:off x="3167150" y="4227443"/>
              <a:ext cx="2067544" cy="20675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>
              <a:spLocks noChangeAspect="1"/>
            </p:cNvSpPr>
            <p:nvPr/>
          </p:nvSpPr>
          <p:spPr>
            <a:xfrm>
              <a:off x="2955886" y="2078828"/>
              <a:ext cx="4093237" cy="4093237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-775378" y="898530"/>
            <a:ext cx="5796089" cy="5107883"/>
            <a:chOff x="-902378" y="771530"/>
            <a:chExt cx="5796089" cy="5107883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-902378" y="1698776"/>
              <a:ext cx="4180637" cy="4180637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>
              <a:off x="713074" y="771530"/>
              <a:ext cx="4180637" cy="4180637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1000">
                <a:schemeClr val="accent6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189588" y="3030177"/>
            <a:ext cx="7194651" cy="7804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3500" b="1">
                <a:effectLst>
                  <a:glow rad="127000">
                    <a:schemeClr val="accent3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广西壮族自治区卫生健康委员会</a:t>
            </a:r>
            <a:endParaRPr lang="en-US" altLang="zh-CN" sz="3500" b="1">
              <a:effectLst>
                <a:glow rad="127000">
                  <a:schemeClr val="accent3">
                    <a:lumMod val="20000"/>
                    <a:lumOff val="8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zh-CN" altLang="en-US" sz="3500" b="1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广西壮族自治区疾病预防控制中心</a:t>
            </a:r>
            <a:endParaRPr lang="zh-CN" altLang="en-US" sz="3500" b="1">
              <a:effectLst>
                <a:glow rad="127000">
                  <a:schemeClr val="bg1">
                    <a:alpha val="11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zh-CN" altLang="en-US" sz="3500" b="1">
              <a:effectLst>
                <a:glow rad="127000">
                  <a:schemeClr val="accent3">
                    <a:lumMod val="20000"/>
                    <a:lumOff val="8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442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1500" p14:dur="10"/>
    </mc:Choice>
    <mc:Fallback>
      <p:transition advClick="0" advTm="1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childTnLst>
                                    <p:cmd type="call" cmd="playFrom(0.0)">
                                      <p:cBhvr additive="base">
                                        <p:cTn id="7" dur="307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2" nodeType="withEffect"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grpId="0" nodeType="withEffect">
                                  <p:childTnLst>
                                    <p:animMotion origin="layout" path="M 2.08333E-06 -4.44444E-06 L -0.04479 0.15255" pathEditMode="relative" rAng="0" ptsTypes="AA">
                                      <p:cBhvr>
                                        <p:cTn id="13" dur="1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76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childTnLst>
                                    <p:animScale>
                                      <p:cBhvr>
                                        <p:cTn id="15" dur="1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2" nodeType="withEffect">
                                  <p:childTnLst>
                                    <p:animMotion origin="layout" path="M 2.5E-06 1.48148E-06 L -0.24401 -0.89977" pathEditMode="relative" rAng="0" ptsTypes="AA">
                                      <p:cBhvr>
                                        <p:cTn id="17" dur="1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-45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3" nodeType="withEffect">
                                  <p:childTnLst>
                                    <p:animScale>
                                      <p:cBhvr>
                                        <p:cTn id="19" dur="115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4" nodeType="withEffect">
                                  <p:childTnLst>
                                    <p:animMotion origin="layout" path="M 3.125E-06 -4.44444E-06 L -0.24011 -0.03356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69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5" nodeType="withEffect">
                                  <p:childTnLst>
                                    <p:animScale>
                                      <p:cBhvr>
                                        <p:cTn id="23" dur="1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25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childTnLst>
                                    <p:animMotion origin="layout" path="M 2.08333E-06 -7.40741E-07 L 0.3026 0.37431" pathEditMode="relative" rAng="0" ptsTypes="AA">
                                      <p:cBhvr>
                                        <p:cTn id="27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1870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29" dur="11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childTnLst>
                                    <p:animRot by="10800000">
                                      <p:cBhvr>
                                        <p:cTn id="31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childTnLst>
                                    <p:animMotion origin="layout" path="M -1.875E-06 -3.7037E-06 L -0.08893 0.5926" pathEditMode="relative" rAng="0" ptsTypes="AA">
                                      <p:cBhvr>
                                        <p:cTn id="33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2963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childTnLst>
                                    <p:animMotion origin="layout" path="M 0.02435 0.01181 C -0.05117 0.11389 -0.13372 0.15417 -0.17279 0.24954 C -0.21185 0.3456 -0.20742 0.49606 -0.21016 0.58727" pathEditMode="relative" rAng="0" ptsTypes="AAA">
                                      <p:cBhvr>
                                        <p:cTn id="35" dur="1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287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accel="50000" decel="50000" autoRev="1" fill="hold" nodeType="withEffect">
                                  <p:childTnLst>
                                    <p:animRot by="10800000">
                                      <p:cBhvr>
                                        <p:cTn id="37" dur="5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2000" accel="50400" decel="49600" autoRev="1" fill="hold" grpId="6" nodeType="withEffect">
                                  <p:childTnLst>
                                    <p:animScale>
                                      <p:cBhvr>
                                        <p:cTn id="39" dur="2875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7" nodeType="withEffect">
                                  <p:childTnLst>
                                    <p:animRot by="43200000">
                                      <p:cBhvr>
                                        <p:cTn id="41" dur="1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2000" accel="50400" decel="49600" autoRev="1" fill="hold" grpId="8" nodeType="withEffect">
                                  <p:childTnLst>
                                    <p:animScale>
                                      <p:cBhvr>
                                        <p:cTn id="43" dur="2875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9" nodeType="withEffect">
                                  <p:childTnLst>
                                    <p:animRot by="-43200000">
                                      <p:cBhvr>
                                        <p:cTn id="45" dur="1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47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nodeType="withEffect">
                                  <p:childTnLst>
                                    <p:animMotion origin="layout" path="M -1.66667E-06 1.85185E-06 L 0.32084 0.19282" pathEditMode="relative" rAng="0" ptsTypes="AA">
                                      <p:cBhvr>
                                        <p:cTn id="49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63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1" dur="11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3" dur="3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5" dur="3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3" nodeType="withEffect"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3" nodeType="withEffect"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fill="hold" grpId="10" nodeType="withEffect">
                                  <p:childTnLst>
                                    <p:animMotion origin="layout" path="M 3.125E-06 -4.44444E-06 L -0.24011 -0.03356" pathEditMode="relative" rAng="0" ptsTypes="AA">
                                      <p:cBhvr>
                                        <p:cTn id="63" dur="1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69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1" nodeType="withEffect">
                                  <p:childTnLst>
                                    <p:animScale>
                                      <p:cBhvr>
                                        <p:cTn id="65" dur="1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67" dur="1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2" presetClass="path" presetSubtype="0" fill="hold" nodeType="withEffect">
                                  <p:childTnLst>
                                    <p:animMotion origin="layout" path="M 2.08333E-06 -7.40741E-07 L 0.3026 0.37431" pathEditMode="relative" rAng="0" ptsTypes="AA">
                                      <p:cBhvr>
                                        <p:cTn id="69" dur="1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18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71" dur="11500" fill="hold"/>
                                        <p:tgtEl>
                                          <p:spTgt spid="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childTnLst>
                                    <p:animRot by="10800000">
                                      <p:cBhvr>
                                        <p:cTn id="73" dur="1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childTnLst>
                                    <p:animMotion origin="layout" path="M 1.45833E-06 -2.22222E-06 L -0.08893 0.59259" pathEditMode="relative" rAng="0" ptsTypes="AA">
                                      <p:cBhvr>
                                        <p:cTn id="75" dur="1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2963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77" dur="1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path" presetSubtype="0" fill="hold" nodeType="withEffect">
                                  <p:childTnLst>
                                    <p:animMotion origin="layout" path="M -1.66667E-06 1.85185E-06 L 0.32084 0.19282" pathEditMode="relative" rAng="0" ptsTypes="AA">
                                      <p:cBhvr>
                                        <p:cTn id="79" dur="1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63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81" dur="11500" fill="hold"/>
                                        <p:tgtEl>
                                          <p:spTgt spid="5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" grpId="0"/>
      <p:bldP spid="4" grpId="1"/>
      <p:bldP spid="5" grpId="2"/>
      <p:bldP spid="5" grpId="3"/>
      <p:bldP spid="6" grpId="4"/>
      <p:bldP spid="6" grpId="5"/>
      <p:bldP spid="21" grpId="6"/>
      <p:bldP spid="21" grpId="7"/>
      <p:bldP spid="22" grpId="8"/>
      <p:bldP spid="22" grpId="9"/>
      <p:bldP spid="53" grpId="10"/>
      <p:bldP spid="53" grpId="11"/>
      <p:bldP spid="17" grpId="12"/>
      <p:bldP spid="18" grpId="13" uiExpand="1" build="allAtOnce"/>
      <p:bldP spid="3" grpId="1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老师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135" y="1445260"/>
            <a:ext cx="4848225" cy="6858000"/>
          </a:xfrm>
          <a:prstGeom prst="rect">
            <a:avLst/>
          </a:prstGeom>
          <a:effectLst>
            <a:outerShdw blurRad="76200" dir="13500000" sx="70000" sy="70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矩形 16"/>
          <p:cNvSpPr>
            <a:spLocks noChangeArrowheads="1"/>
          </p:cNvSpPr>
          <p:nvPr/>
        </p:nvSpPr>
        <p:spPr bwMode="auto">
          <a:xfrm>
            <a:off x="1612267" y="838389"/>
            <a:ext cx="5897880" cy="2399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同学们对艾滋病</a:t>
            </a:r>
          </a:p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可能只是听说过</a:t>
            </a:r>
          </a:p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或者只知道它很可怕</a:t>
            </a:r>
          </a:p>
        </p:txBody>
      </p:sp>
      <p:sp>
        <p:nvSpPr>
          <p:cNvPr id="25" name="矩形 342"/>
          <p:cNvSpPr>
            <a:spLocks noChangeArrowheads="1"/>
          </p:cNvSpPr>
          <p:nvPr/>
        </p:nvSpPr>
        <p:spPr bwMode="auto">
          <a:xfrm>
            <a:off x="1612265" y="7026275"/>
            <a:ext cx="7052310" cy="1938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4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</a:rPr>
              <a:t>那么，</a:t>
            </a:r>
          </a:p>
          <a:p>
            <a:pPr algn="l"/>
            <a:r>
              <a:rPr lang="zh-CN" altLang="en-US" sz="4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艾滋病为什么这么可怕，</a:t>
            </a:r>
          </a:p>
          <a:p>
            <a:pPr algn="l"/>
            <a:r>
              <a:rPr lang="zh-CN" altLang="en-US" sz="4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</a:rPr>
              <a:t>人又是为什么会感染艾滋病的？</a:t>
            </a:r>
          </a:p>
        </p:txBody>
      </p:sp>
      <p:sp>
        <p:nvSpPr>
          <p:cNvPr id="28" name="矩形 342"/>
          <p:cNvSpPr>
            <a:spLocks noChangeArrowheads="1"/>
          </p:cNvSpPr>
          <p:nvPr/>
        </p:nvSpPr>
        <p:spPr bwMode="auto">
          <a:xfrm>
            <a:off x="2209138" y="7026264"/>
            <a:ext cx="6786880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sz="4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它的真实面目究竟是怎样的？</a:t>
            </a:r>
          </a:p>
        </p:txBody>
      </p:sp>
      <p:pic>
        <p:nvPicPr>
          <p:cNvPr id="2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6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2" nodeType="clickEffect">
                                  <p:childTnLst>
                                    <p:animMotion origin="layout" path="M 0 -9.25926E-05 L 0 -0.728056" pathEditMode="relative" rAng="0" ptsTypes="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5" presetClass="exit" presetSubtype="0" fill="hold" grpId="1" nodeType="withEffect">
                                  <p:childTnLst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4" nodeType="clickEffect">
                                  <p:childTnLst>
                                    <p:animMotion origin="layout" path="M 0 -9.25926E-05 L 0 -0.728056" pathEditMode="relative" rAng="0" ptsTypes="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5" presetClass="exit" presetSubtype="0" fill="hold" grpId="3" nodeType="withEffect">
                                  <p:childTnLst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25" grpId="2"/>
      <p:bldP spid="25" grpId="3"/>
      <p:bldP spid="28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16"/>
          <p:cNvSpPr>
            <a:spLocks noChangeArrowheads="1"/>
          </p:cNvSpPr>
          <p:nvPr/>
        </p:nvSpPr>
        <p:spPr bwMode="auto">
          <a:xfrm>
            <a:off x="2231392" y="1100644"/>
            <a:ext cx="5897880" cy="2399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接下来，</a:t>
            </a:r>
          </a:p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让我们一起</a:t>
            </a:r>
          </a:p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揭开它的神秘面纱。</a:t>
            </a:r>
          </a:p>
        </p:txBody>
      </p:sp>
      <p:pic>
        <p:nvPicPr>
          <p:cNvPr id="2" name="图片 1" descr="老师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5" y="1181100"/>
            <a:ext cx="4848225" cy="6858000"/>
          </a:xfrm>
          <a:prstGeom prst="rect">
            <a:avLst/>
          </a:prstGeom>
        </p:spPr>
      </p:pic>
      <p:pic>
        <p:nvPicPr>
          <p:cNvPr id="3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331210" cy="3298825"/>
            <a:chOff x="7003" y="2486"/>
            <a:chExt cx="5246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061" y="2801"/>
              <a:ext cx="5188" cy="4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什么是艾滋病？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艾滋病起源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是怎样的？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9">
            <a:hlinkClick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13860" y="-95123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5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51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4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6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8.xml><?xml version="1.0" encoding="utf-8"?>
<p:tagLst xmlns:p="http://schemas.openxmlformats.org/presentationml/2006/main">
  <p:tag name="AS_OS" val="Unix 4.19 unknown"/>
  <p:tag name="AS_RELEASE_DATE" val="2016.08.17"/>
  <p:tag name="AS_TITLE" val="Aspose.Slides for Java"/>
  <p:tag name="AS_VERSION" val="16.7.0.0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237</Paragraphs>
  <Slides>65</Slides>
  <Notes>48</Notes>
  <HiddenSlides>0</HiddenSlides>
  <MMClips>240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baseType="lpstr" size="66"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LinksUpToDate>0</LinksUpToDate>
  <SharedDoc>0</SharedDoc>
  <HyperlinksChanged>0</HyperlinksChanged>
  <Application>Aspose.Slides for Java</Application>
  <AppVersion>16.0700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演示文稿</dc:title>
  <dc:creator>Administrator</dc:creator>
  <cp:lastModifiedBy>素衫</cp:lastModifiedBy>
  <cp:revision>402</cp:revision>
  <dcterms:created xsi:type="dcterms:W3CDTF">2023-08-31T01:43:56Z</dcterms:created>
  <dcterms:modified xsi:type="dcterms:W3CDTF">2023-09-01T00:30:11Z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C7BA203DBE394E79BFE80493269F698B</vt:lpwstr>
  </property>
  <property fmtid="{D5CDD505-2E9C-101B-9397-08002B2CF9AE}" pid="3" name="KSOProductBuildVer">
    <vt:lpwstr>2052-11.8.2.10489</vt:lpwstr>
  </property>
</Properties>
</file>